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461200" cy="43205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userDrawn="1">
          <p15:clr>
            <a:srgbClr val="A4A3A4"/>
          </p15:clr>
        </p15:guide>
        <p15:guide id="2" pos="10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5" d="100"/>
          <a:sy n="25" d="100"/>
        </p:scale>
        <p:origin x="48" y="18"/>
      </p:cViewPr>
      <p:guideLst>
        <p:guide orient="horz" pos="13608"/>
        <p:guide pos="102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4590" y="13421681"/>
            <a:ext cx="27592020" cy="9261158"/>
          </a:xfrm>
        </p:spPr>
        <p:txBody>
          <a:bodyPr/>
          <a:lstStyle/>
          <a:p>
            <a:r>
              <a:rPr lang="en-US"/>
              <a:t>Click to edit Master title style</a:t>
            </a:r>
          </a:p>
        </p:txBody>
      </p:sp>
      <p:sp>
        <p:nvSpPr>
          <p:cNvPr id="3" name="Subtitle 2"/>
          <p:cNvSpPr>
            <a:spLocks noGrp="1"/>
          </p:cNvSpPr>
          <p:nvPr>
            <p:ph type="subTitle" idx="1"/>
          </p:nvPr>
        </p:nvSpPr>
        <p:spPr>
          <a:xfrm>
            <a:off x="4869180" y="24483060"/>
            <a:ext cx="22722840" cy="11041380"/>
          </a:xfrm>
        </p:spPr>
        <p:txBody>
          <a:bodyPr/>
          <a:lstStyle>
            <a:lvl1pPr marL="0" indent="0" algn="ctr">
              <a:buNone/>
              <a:defRPr>
                <a:solidFill>
                  <a:schemeClr val="tx1">
                    <a:tint val="75000"/>
                  </a:schemeClr>
                </a:solidFill>
              </a:defRPr>
            </a:lvl1pPr>
            <a:lvl2pPr marL="1945530" indent="0" algn="ctr">
              <a:buNone/>
              <a:defRPr>
                <a:solidFill>
                  <a:schemeClr val="tx1">
                    <a:tint val="75000"/>
                  </a:schemeClr>
                </a:solidFill>
              </a:defRPr>
            </a:lvl2pPr>
            <a:lvl3pPr marL="3891059" indent="0" algn="ctr">
              <a:buNone/>
              <a:defRPr>
                <a:solidFill>
                  <a:schemeClr val="tx1">
                    <a:tint val="75000"/>
                  </a:schemeClr>
                </a:solidFill>
              </a:defRPr>
            </a:lvl3pPr>
            <a:lvl4pPr marL="5836589" indent="0" algn="ctr">
              <a:buNone/>
              <a:defRPr>
                <a:solidFill>
                  <a:schemeClr val="tx1">
                    <a:tint val="75000"/>
                  </a:schemeClr>
                </a:solidFill>
              </a:defRPr>
            </a:lvl4pPr>
            <a:lvl5pPr marL="7782118" indent="0" algn="ctr">
              <a:buNone/>
              <a:defRPr>
                <a:solidFill>
                  <a:schemeClr val="tx1">
                    <a:tint val="75000"/>
                  </a:schemeClr>
                </a:solidFill>
              </a:defRPr>
            </a:lvl5pPr>
            <a:lvl6pPr marL="9727648" indent="0" algn="ctr">
              <a:buNone/>
              <a:defRPr>
                <a:solidFill>
                  <a:schemeClr val="tx1">
                    <a:tint val="75000"/>
                  </a:schemeClr>
                </a:solidFill>
              </a:defRPr>
            </a:lvl6pPr>
            <a:lvl7pPr marL="11673177" indent="0" algn="ctr">
              <a:buNone/>
              <a:defRPr>
                <a:solidFill>
                  <a:schemeClr val="tx1">
                    <a:tint val="75000"/>
                  </a:schemeClr>
                </a:solidFill>
              </a:defRPr>
            </a:lvl7pPr>
            <a:lvl8pPr marL="13618707" indent="0" algn="ctr">
              <a:buNone/>
              <a:defRPr>
                <a:solidFill>
                  <a:schemeClr val="tx1">
                    <a:tint val="75000"/>
                  </a:schemeClr>
                </a:solidFill>
              </a:defRPr>
            </a:lvl8pPr>
            <a:lvl9pPr marL="155642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69117D-6C2A-E140-A97C-E61A617AD68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970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565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37480" y="10151271"/>
            <a:ext cx="29215080" cy="2162670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92240" y="10151271"/>
            <a:ext cx="87104220" cy="2162670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6148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96235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4211" y="27763473"/>
            <a:ext cx="27592020" cy="8581072"/>
          </a:xfrm>
        </p:spPr>
        <p:txBody>
          <a:bodyPr anchor="t"/>
          <a:lstStyle>
            <a:lvl1pPr algn="l">
              <a:defRPr sz="17021" b="1" cap="all"/>
            </a:lvl1pPr>
          </a:lstStyle>
          <a:p>
            <a:r>
              <a:rPr lang="en-US"/>
              <a:t>Click to edit Master title style</a:t>
            </a:r>
          </a:p>
        </p:txBody>
      </p:sp>
      <p:sp>
        <p:nvSpPr>
          <p:cNvPr id="3" name="Text Placeholder 2"/>
          <p:cNvSpPr>
            <a:spLocks noGrp="1"/>
          </p:cNvSpPr>
          <p:nvPr>
            <p:ph type="body" idx="1"/>
          </p:nvPr>
        </p:nvSpPr>
        <p:spPr>
          <a:xfrm>
            <a:off x="2564211" y="18312296"/>
            <a:ext cx="27592020" cy="9451178"/>
          </a:xfrm>
        </p:spPr>
        <p:txBody>
          <a:bodyPr anchor="b"/>
          <a:lstStyle>
            <a:lvl1pPr marL="0" indent="0">
              <a:buNone/>
              <a:defRPr sz="8511">
                <a:solidFill>
                  <a:schemeClr val="tx1">
                    <a:tint val="75000"/>
                  </a:schemeClr>
                </a:solidFill>
              </a:defRPr>
            </a:lvl1pPr>
            <a:lvl2pPr marL="1945530" indent="0">
              <a:buNone/>
              <a:defRPr sz="7625">
                <a:solidFill>
                  <a:schemeClr val="tx1">
                    <a:tint val="75000"/>
                  </a:schemeClr>
                </a:solidFill>
              </a:defRPr>
            </a:lvl2pPr>
            <a:lvl3pPr marL="3891059" indent="0">
              <a:buNone/>
              <a:defRPr sz="6826">
                <a:solidFill>
                  <a:schemeClr val="tx1">
                    <a:tint val="75000"/>
                  </a:schemeClr>
                </a:solidFill>
              </a:defRPr>
            </a:lvl3pPr>
            <a:lvl4pPr marL="5836589" indent="0">
              <a:buNone/>
              <a:defRPr sz="5939">
                <a:solidFill>
                  <a:schemeClr val="tx1">
                    <a:tint val="75000"/>
                  </a:schemeClr>
                </a:solidFill>
              </a:defRPr>
            </a:lvl4pPr>
            <a:lvl5pPr marL="7782118" indent="0">
              <a:buNone/>
              <a:defRPr sz="5939">
                <a:solidFill>
                  <a:schemeClr val="tx1">
                    <a:tint val="75000"/>
                  </a:schemeClr>
                </a:solidFill>
              </a:defRPr>
            </a:lvl5pPr>
            <a:lvl6pPr marL="9727648" indent="0">
              <a:buNone/>
              <a:defRPr sz="5939">
                <a:solidFill>
                  <a:schemeClr val="tx1">
                    <a:tint val="75000"/>
                  </a:schemeClr>
                </a:solidFill>
              </a:defRPr>
            </a:lvl6pPr>
            <a:lvl7pPr marL="11673177" indent="0">
              <a:buNone/>
              <a:defRPr sz="5939">
                <a:solidFill>
                  <a:schemeClr val="tx1">
                    <a:tint val="75000"/>
                  </a:schemeClr>
                </a:solidFill>
              </a:defRPr>
            </a:lvl7pPr>
            <a:lvl8pPr marL="13618707" indent="0">
              <a:buNone/>
              <a:defRPr sz="5939">
                <a:solidFill>
                  <a:schemeClr val="tx1">
                    <a:tint val="75000"/>
                  </a:schemeClr>
                </a:solidFill>
              </a:defRPr>
            </a:lvl8pPr>
            <a:lvl9pPr marL="15564236" indent="0">
              <a:buNone/>
              <a:defRPr sz="593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9117D-6C2A-E140-A97C-E61A617AD68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8773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2240" y="59147393"/>
            <a:ext cx="58159650" cy="167270910"/>
          </a:xfrm>
        </p:spPr>
        <p:txBody>
          <a:bodyPr/>
          <a:lstStyle>
            <a:lvl1pPr>
              <a:defRPr sz="11880"/>
            </a:lvl1pPr>
            <a:lvl2pPr>
              <a:defRPr sz="10195"/>
            </a:lvl2pPr>
            <a:lvl3pPr>
              <a:defRPr sz="8511"/>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92910" y="59147393"/>
            <a:ext cx="58159650" cy="167270910"/>
          </a:xfrm>
        </p:spPr>
        <p:txBody>
          <a:bodyPr/>
          <a:lstStyle>
            <a:lvl1pPr>
              <a:defRPr sz="11880"/>
            </a:lvl1pPr>
            <a:lvl2pPr>
              <a:defRPr sz="10195"/>
            </a:lvl2pPr>
            <a:lvl3pPr>
              <a:defRPr sz="8511"/>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9117D-6C2A-E140-A97C-E61A617AD68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245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3060" y="1730220"/>
            <a:ext cx="29215080" cy="72009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3061" y="9671212"/>
            <a:ext cx="14342667" cy="4030500"/>
          </a:xfrm>
        </p:spPr>
        <p:txBody>
          <a:bodyPr anchor="b"/>
          <a:lstStyle>
            <a:lvl1pPr marL="0" indent="0">
              <a:buNone/>
              <a:defRPr sz="10195" b="1"/>
            </a:lvl1pPr>
            <a:lvl2pPr marL="1945530" indent="0">
              <a:buNone/>
              <a:defRPr sz="8511" b="1"/>
            </a:lvl2pPr>
            <a:lvl3pPr marL="3891059" indent="0">
              <a:buNone/>
              <a:defRPr sz="7625" b="1"/>
            </a:lvl3pPr>
            <a:lvl4pPr marL="5836589" indent="0">
              <a:buNone/>
              <a:defRPr sz="6826" b="1"/>
            </a:lvl4pPr>
            <a:lvl5pPr marL="7782118" indent="0">
              <a:buNone/>
              <a:defRPr sz="6826" b="1"/>
            </a:lvl5pPr>
            <a:lvl6pPr marL="9727648" indent="0">
              <a:buNone/>
              <a:defRPr sz="6826" b="1"/>
            </a:lvl6pPr>
            <a:lvl7pPr marL="11673177" indent="0">
              <a:buNone/>
              <a:defRPr sz="6826" b="1"/>
            </a:lvl7pPr>
            <a:lvl8pPr marL="13618707" indent="0">
              <a:buNone/>
              <a:defRPr sz="6826" b="1"/>
            </a:lvl8pPr>
            <a:lvl9pPr marL="15564236" indent="0">
              <a:buNone/>
              <a:defRPr sz="6826" b="1"/>
            </a:lvl9pPr>
          </a:lstStyle>
          <a:p>
            <a:pPr lvl="0"/>
            <a:r>
              <a:rPr lang="en-US"/>
              <a:t>Click to edit Master text styles</a:t>
            </a:r>
          </a:p>
        </p:txBody>
      </p:sp>
      <p:sp>
        <p:nvSpPr>
          <p:cNvPr id="4" name="Content Placeholder 3"/>
          <p:cNvSpPr>
            <a:spLocks noGrp="1"/>
          </p:cNvSpPr>
          <p:nvPr>
            <p:ph sz="half" idx="2"/>
          </p:nvPr>
        </p:nvSpPr>
        <p:spPr>
          <a:xfrm>
            <a:off x="1623061" y="13701712"/>
            <a:ext cx="14342667" cy="24893115"/>
          </a:xfrm>
        </p:spPr>
        <p:txBody>
          <a:bodyPr/>
          <a:lstStyle>
            <a:lvl1pPr>
              <a:defRPr sz="10195"/>
            </a:lvl1pPr>
            <a:lvl2pPr>
              <a:defRPr sz="8511"/>
            </a:lvl2pPr>
            <a:lvl3pPr>
              <a:defRPr sz="7625"/>
            </a:lvl3pPr>
            <a:lvl4pPr>
              <a:defRPr sz="6826"/>
            </a:lvl4pPr>
            <a:lvl5pPr>
              <a:defRPr sz="6826"/>
            </a:lvl5pPr>
            <a:lvl6pPr>
              <a:defRPr sz="6826"/>
            </a:lvl6pPr>
            <a:lvl7pPr>
              <a:defRPr sz="6826"/>
            </a:lvl7pPr>
            <a:lvl8pPr>
              <a:defRPr sz="6826"/>
            </a:lvl8pPr>
            <a:lvl9pPr>
              <a:defRPr sz="6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89842" y="9671212"/>
            <a:ext cx="14348301" cy="4030500"/>
          </a:xfrm>
        </p:spPr>
        <p:txBody>
          <a:bodyPr anchor="b"/>
          <a:lstStyle>
            <a:lvl1pPr marL="0" indent="0">
              <a:buNone/>
              <a:defRPr sz="10195" b="1"/>
            </a:lvl1pPr>
            <a:lvl2pPr marL="1945530" indent="0">
              <a:buNone/>
              <a:defRPr sz="8511" b="1"/>
            </a:lvl2pPr>
            <a:lvl3pPr marL="3891059" indent="0">
              <a:buNone/>
              <a:defRPr sz="7625" b="1"/>
            </a:lvl3pPr>
            <a:lvl4pPr marL="5836589" indent="0">
              <a:buNone/>
              <a:defRPr sz="6826" b="1"/>
            </a:lvl4pPr>
            <a:lvl5pPr marL="7782118" indent="0">
              <a:buNone/>
              <a:defRPr sz="6826" b="1"/>
            </a:lvl5pPr>
            <a:lvl6pPr marL="9727648" indent="0">
              <a:buNone/>
              <a:defRPr sz="6826" b="1"/>
            </a:lvl6pPr>
            <a:lvl7pPr marL="11673177" indent="0">
              <a:buNone/>
              <a:defRPr sz="6826" b="1"/>
            </a:lvl7pPr>
            <a:lvl8pPr marL="13618707" indent="0">
              <a:buNone/>
              <a:defRPr sz="6826" b="1"/>
            </a:lvl8pPr>
            <a:lvl9pPr marL="15564236" indent="0">
              <a:buNone/>
              <a:defRPr sz="6826" b="1"/>
            </a:lvl9pPr>
          </a:lstStyle>
          <a:p>
            <a:pPr lvl="0"/>
            <a:r>
              <a:rPr lang="en-US"/>
              <a:t>Click to edit Master text styles</a:t>
            </a:r>
          </a:p>
        </p:txBody>
      </p:sp>
      <p:sp>
        <p:nvSpPr>
          <p:cNvPr id="6" name="Content Placeholder 5"/>
          <p:cNvSpPr>
            <a:spLocks noGrp="1"/>
          </p:cNvSpPr>
          <p:nvPr>
            <p:ph sz="quarter" idx="4"/>
          </p:nvPr>
        </p:nvSpPr>
        <p:spPr>
          <a:xfrm>
            <a:off x="16489842" y="13701712"/>
            <a:ext cx="14348301" cy="24893115"/>
          </a:xfrm>
        </p:spPr>
        <p:txBody>
          <a:bodyPr/>
          <a:lstStyle>
            <a:lvl1pPr>
              <a:defRPr sz="10195"/>
            </a:lvl1pPr>
            <a:lvl2pPr>
              <a:defRPr sz="8511"/>
            </a:lvl2pPr>
            <a:lvl3pPr>
              <a:defRPr sz="7625"/>
            </a:lvl3pPr>
            <a:lvl4pPr>
              <a:defRPr sz="6826"/>
            </a:lvl4pPr>
            <a:lvl5pPr>
              <a:defRPr sz="6826"/>
            </a:lvl5pPr>
            <a:lvl6pPr>
              <a:defRPr sz="6826"/>
            </a:lvl6pPr>
            <a:lvl7pPr>
              <a:defRPr sz="6826"/>
            </a:lvl7pPr>
            <a:lvl8pPr>
              <a:defRPr sz="6826"/>
            </a:lvl8pPr>
            <a:lvl9pPr>
              <a:defRPr sz="6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9117D-6C2A-E140-A97C-E61A617AD68C}"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38474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69117D-6C2A-E140-A97C-E61A617AD68C}"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1458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9117D-6C2A-E140-A97C-E61A617AD68C}"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0741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063" y="1720215"/>
            <a:ext cx="10679511" cy="7320915"/>
          </a:xfrm>
        </p:spPr>
        <p:txBody>
          <a:bodyPr anchor="b"/>
          <a:lstStyle>
            <a:lvl1pPr algn="l">
              <a:defRPr sz="8511" b="1"/>
            </a:lvl1pPr>
          </a:lstStyle>
          <a:p>
            <a:r>
              <a:rPr lang="en-US"/>
              <a:t>Click to edit Master title style</a:t>
            </a:r>
          </a:p>
        </p:txBody>
      </p:sp>
      <p:sp>
        <p:nvSpPr>
          <p:cNvPr id="3" name="Content Placeholder 2"/>
          <p:cNvSpPr>
            <a:spLocks noGrp="1"/>
          </p:cNvSpPr>
          <p:nvPr>
            <p:ph idx="1"/>
          </p:nvPr>
        </p:nvSpPr>
        <p:spPr>
          <a:xfrm>
            <a:off x="12691428" y="1720218"/>
            <a:ext cx="18146713" cy="36874612"/>
          </a:xfrm>
        </p:spPr>
        <p:txBody>
          <a:bodyPr/>
          <a:lstStyle>
            <a:lvl1pPr>
              <a:defRPr sz="13653"/>
            </a:lvl1pPr>
            <a:lvl2pPr>
              <a:defRPr sz="11880"/>
            </a:lvl2pPr>
            <a:lvl3pPr>
              <a:defRPr sz="10195"/>
            </a:lvl3pPr>
            <a:lvl4pPr>
              <a:defRPr sz="8511"/>
            </a:lvl4pPr>
            <a:lvl5pPr>
              <a:defRPr sz="8511"/>
            </a:lvl5pPr>
            <a:lvl6pPr>
              <a:defRPr sz="8511"/>
            </a:lvl6pPr>
            <a:lvl7pPr>
              <a:defRPr sz="8511"/>
            </a:lvl7pPr>
            <a:lvl8pPr>
              <a:defRPr sz="8511"/>
            </a:lvl8pPr>
            <a:lvl9pPr>
              <a:defRPr sz="85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3063" y="9041133"/>
            <a:ext cx="10679511" cy="29553697"/>
          </a:xfrm>
        </p:spPr>
        <p:txBody>
          <a:bodyPr/>
          <a:lstStyle>
            <a:lvl1pPr marL="0" indent="0">
              <a:buNone/>
              <a:defRPr sz="5939"/>
            </a:lvl1pPr>
            <a:lvl2pPr marL="1945530" indent="0">
              <a:buNone/>
              <a:defRPr sz="5142"/>
            </a:lvl2pPr>
            <a:lvl3pPr marL="3891059" indent="0">
              <a:buNone/>
              <a:defRPr sz="4255"/>
            </a:lvl3pPr>
            <a:lvl4pPr marL="5836589" indent="0">
              <a:buNone/>
              <a:defRPr sz="3812"/>
            </a:lvl4pPr>
            <a:lvl5pPr marL="7782118" indent="0">
              <a:buNone/>
              <a:defRPr sz="3812"/>
            </a:lvl5pPr>
            <a:lvl6pPr marL="9727648" indent="0">
              <a:buNone/>
              <a:defRPr sz="3812"/>
            </a:lvl6pPr>
            <a:lvl7pPr marL="11673177" indent="0">
              <a:buNone/>
              <a:defRPr sz="3812"/>
            </a:lvl7pPr>
            <a:lvl8pPr marL="13618707" indent="0">
              <a:buNone/>
              <a:defRPr sz="3812"/>
            </a:lvl8pPr>
            <a:lvl9pPr marL="15564236" indent="0">
              <a:buNone/>
              <a:defRPr sz="3812"/>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07442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2622" y="30243781"/>
            <a:ext cx="19476720" cy="3570449"/>
          </a:xfrm>
        </p:spPr>
        <p:txBody>
          <a:bodyPr anchor="b"/>
          <a:lstStyle>
            <a:lvl1pPr algn="l">
              <a:defRPr sz="8511" b="1"/>
            </a:lvl1pPr>
          </a:lstStyle>
          <a:p>
            <a:r>
              <a:rPr lang="en-US"/>
              <a:t>Click to edit Master title style</a:t>
            </a:r>
          </a:p>
        </p:txBody>
      </p:sp>
      <p:sp>
        <p:nvSpPr>
          <p:cNvPr id="3" name="Picture Placeholder 2"/>
          <p:cNvSpPr>
            <a:spLocks noGrp="1"/>
          </p:cNvSpPr>
          <p:nvPr>
            <p:ph type="pic" idx="1"/>
          </p:nvPr>
        </p:nvSpPr>
        <p:spPr>
          <a:xfrm>
            <a:off x="6362622" y="3860483"/>
            <a:ext cx="19476720" cy="25923240"/>
          </a:xfrm>
        </p:spPr>
        <p:txBody>
          <a:bodyPr/>
          <a:lstStyle>
            <a:lvl1pPr marL="0" indent="0">
              <a:buNone/>
              <a:defRPr sz="13653"/>
            </a:lvl1pPr>
            <a:lvl2pPr marL="1945530" indent="0">
              <a:buNone/>
              <a:defRPr sz="11880"/>
            </a:lvl2pPr>
            <a:lvl3pPr marL="3891059" indent="0">
              <a:buNone/>
              <a:defRPr sz="10195"/>
            </a:lvl3pPr>
            <a:lvl4pPr marL="5836589" indent="0">
              <a:buNone/>
              <a:defRPr sz="8511"/>
            </a:lvl4pPr>
            <a:lvl5pPr marL="7782118" indent="0">
              <a:buNone/>
              <a:defRPr sz="8511"/>
            </a:lvl5pPr>
            <a:lvl6pPr marL="9727648" indent="0">
              <a:buNone/>
              <a:defRPr sz="8511"/>
            </a:lvl6pPr>
            <a:lvl7pPr marL="11673177" indent="0">
              <a:buNone/>
              <a:defRPr sz="8511"/>
            </a:lvl7pPr>
            <a:lvl8pPr marL="13618707" indent="0">
              <a:buNone/>
              <a:defRPr sz="8511"/>
            </a:lvl8pPr>
            <a:lvl9pPr marL="15564236" indent="0">
              <a:buNone/>
              <a:defRPr sz="8511"/>
            </a:lvl9pPr>
          </a:lstStyle>
          <a:p>
            <a:endParaRPr lang="en-US"/>
          </a:p>
        </p:txBody>
      </p:sp>
      <p:sp>
        <p:nvSpPr>
          <p:cNvPr id="4" name="Text Placeholder 3"/>
          <p:cNvSpPr>
            <a:spLocks noGrp="1"/>
          </p:cNvSpPr>
          <p:nvPr>
            <p:ph type="body" sz="half" idx="2"/>
          </p:nvPr>
        </p:nvSpPr>
        <p:spPr>
          <a:xfrm>
            <a:off x="6362622" y="33814230"/>
            <a:ext cx="19476720" cy="5070631"/>
          </a:xfrm>
        </p:spPr>
        <p:txBody>
          <a:bodyPr/>
          <a:lstStyle>
            <a:lvl1pPr marL="0" indent="0">
              <a:buNone/>
              <a:defRPr sz="5939"/>
            </a:lvl1pPr>
            <a:lvl2pPr marL="1945530" indent="0">
              <a:buNone/>
              <a:defRPr sz="5142"/>
            </a:lvl2pPr>
            <a:lvl3pPr marL="3891059" indent="0">
              <a:buNone/>
              <a:defRPr sz="4255"/>
            </a:lvl3pPr>
            <a:lvl4pPr marL="5836589" indent="0">
              <a:buNone/>
              <a:defRPr sz="3812"/>
            </a:lvl4pPr>
            <a:lvl5pPr marL="7782118" indent="0">
              <a:buNone/>
              <a:defRPr sz="3812"/>
            </a:lvl5pPr>
            <a:lvl6pPr marL="9727648" indent="0">
              <a:buNone/>
              <a:defRPr sz="3812"/>
            </a:lvl6pPr>
            <a:lvl7pPr marL="11673177" indent="0">
              <a:buNone/>
              <a:defRPr sz="3812"/>
            </a:lvl7pPr>
            <a:lvl8pPr marL="13618707" indent="0">
              <a:buNone/>
              <a:defRPr sz="3812"/>
            </a:lvl8pPr>
            <a:lvl9pPr marL="15564236" indent="0">
              <a:buNone/>
              <a:defRPr sz="3812"/>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28902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060" y="1730220"/>
            <a:ext cx="29215080" cy="72009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23060" y="10081263"/>
            <a:ext cx="29215080" cy="28513567"/>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23060" y="40045008"/>
            <a:ext cx="7574280" cy="2300288"/>
          </a:xfrm>
          <a:prstGeom prst="rect">
            <a:avLst/>
          </a:prstGeom>
        </p:spPr>
        <p:txBody>
          <a:bodyPr vert="horz" lIns="438912" tIns="219456" rIns="438912" bIns="219456" rtlCol="0" anchor="ctr"/>
          <a:lstStyle>
            <a:lvl1pPr algn="l">
              <a:defRPr sz="5142">
                <a:solidFill>
                  <a:schemeClr val="tx1">
                    <a:tint val="75000"/>
                  </a:schemeClr>
                </a:solidFill>
              </a:defRPr>
            </a:lvl1pPr>
          </a:lstStyle>
          <a:p>
            <a:fld id="{5F69117D-6C2A-E140-A97C-E61A617AD68C}" type="datetimeFigureOut">
              <a:rPr lang="en-US" smtClean="0"/>
              <a:t>5/15/2024</a:t>
            </a:fld>
            <a:endParaRPr lang="en-US"/>
          </a:p>
        </p:txBody>
      </p:sp>
      <p:sp>
        <p:nvSpPr>
          <p:cNvPr id="5" name="Footer Placeholder 4"/>
          <p:cNvSpPr>
            <a:spLocks noGrp="1"/>
          </p:cNvSpPr>
          <p:nvPr>
            <p:ph type="ftr" sz="quarter" idx="3"/>
          </p:nvPr>
        </p:nvSpPr>
        <p:spPr>
          <a:xfrm>
            <a:off x="11090910" y="40045008"/>
            <a:ext cx="10279380" cy="2300288"/>
          </a:xfrm>
          <a:prstGeom prst="rect">
            <a:avLst/>
          </a:prstGeom>
        </p:spPr>
        <p:txBody>
          <a:bodyPr vert="horz" lIns="438912" tIns="219456" rIns="438912" bIns="219456" rtlCol="0" anchor="ctr"/>
          <a:lstStyle>
            <a:lvl1pPr algn="ctr">
              <a:defRPr sz="51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63860" y="40045008"/>
            <a:ext cx="7574280" cy="2300288"/>
          </a:xfrm>
          <a:prstGeom prst="rect">
            <a:avLst/>
          </a:prstGeom>
        </p:spPr>
        <p:txBody>
          <a:bodyPr vert="horz" lIns="438912" tIns="219456" rIns="438912" bIns="219456" rtlCol="0" anchor="ctr"/>
          <a:lstStyle>
            <a:lvl1pPr algn="r">
              <a:defRPr sz="5142">
                <a:solidFill>
                  <a:schemeClr val="tx1">
                    <a:tint val="75000"/>
                  </a:schemeClr>
                </a:solidFill>
              </a:defRPr>
            </a:lvl1pPr>
          </a:lstStyle>
          <a:p>
            <a:fld id="{876159DF-DE54-ED44-A7CC-8A405CC5EFF2}" type="slidenum">
              <a:rPr lang="en-US" smtClean="0"/>
              <a:t>‹#›</a:t>
            </a:fld>
            <a:endParaRPr lang="en-US"/>
          </a:p>
        </p:txBody>
      </p:sp>
    </p:spTree>
    <p:extLst>
      <p:ext uri="{BB962C8B-B14F-4D97-AF65-F5344CB8AC3E}">
        <p14:creationId xmlns:p14="http://schemas.microsoft.com/office/powerpoint/2010/main" val="246168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45530" rtl="0" eaLnBrk="1" latinLnBrk="0" hangingPunct="1">
        <a:spcBef>
          <a:spcPct val="0"/>
        </a:spcBef>
        <a:buNone/>
        <a:defRPr sz="18705" kern="1200">
          <a:solidFill>
            <a:schemeClr val="tx1"/>
          </a:solidFill>
          <a:latin typeface="+mj-lt"/>
          <a:ea typeface="+mj-ea"/>
          <a:cs typeface="+mj-cs"/>
        </a:defRPr>
      </a:lvl1pPr>
    </p:titleStyle>
    <p:bodyStyle>
      <a:lvl1pPr marL="1459147" indent="-1459147" algn="l" defTabSz="1945530" rtl="0" eaLnBrk="1" latinLnBrk="0" hangingPunct="1">
        <a:spcBef>
          <a:spcPct val="20000"/>
        </a:spcBef>
        <a:buFont typeface="Arial"/>
        <a:buChar char="•"/>
        <a:defRPr sz="13653" kern="1200">
          <a:solidFill>
            <a:schemeClr val="tx1"/>
          </a:solidFill>
          <a:latin typeface="+mn-lt"/>
          <a:ea typeface="+mn-ea"/>
          <a:cs typeface="+mn-cs"/>
        </a:defRPr>
      </a:lvl1pPr>
      <a:lvl2pPr marL="3161486" indent="-1215956" algn="l" defTabSz="1945530" rtl="0" eaLnBrk="1" latinLnBrk="0" hangingPunct="1">
        <a:spcBef>
          <a:spcPct val="20000"/>
        </a:spcBef>
        <a:buFont typeface="Arial"/>
        <a:buChar char="–"/>
        <a:defRPr sz="11880" kern="1200">
          <a:solidFill>
            <a:schemeClr val="tx1"/>
          </a:solidFill>
          <a:latin typeface="+mn-lt"/>
          <a:ea typeface="+mn-ea"/>
          <a:cs typeface="+mn-cs"/>
        </a:defRPr>
      </a:lvl2pPr>
      <a:lvl3pPr marL="4863824" indent="-972765" algn="l" defTabSz="1945530" rtl="0" eaLnBrk="1" latinLnBrk="0" hangingPunct="1">
        <a:spcBef>
          <a:spcPct val="20000"/>
        </a:spcBef>
        <a:buFont typeface="Arial"/>
        <a:buChar char="•"/>
        <a:defRPr sz="10195" kern="1200">
          <a:solidFill>
            <a:schemeClr val="tx1"/>
          </a:solidFill>
          <a:latin typeface="+mn-lt"/>
          <a:ea typeface="+mn-ea"/>
          <a:cs typeface="+mn-cs"/>
        </a:defRPr>
      </a:lvl3pPr>
      <a:lvl4pPr marL="6809353" indent="-972765" algn="l" defTabSz="1945530" rtl="0" eaLnBrk="1" latinLnBrk="0" hangingPunct="1">
        <a:spcBef>
          <a:spcPct val="20000"/>
        </a:spcBef>
        <a:buFont typeface="Arial"/>
        <a:buChar char="–"/>
        <a:defRPr sz="8511" kern="1200">
          <a:solidFill>
            <a:schemeClr val="tx1"/>
          </a:solidFill>
          <a:latin typeface="+mn-lt"/>
          <a:ea typeface="+mn-ea"/>
          <a:cs typeface="+mn-cs"/>
        </a:defRPr>
      </a:lvl4pPr>
      <a:lvl5pPr marL="8754883" indent="-972765" algn="l" defTabSz="1945530" rtl="0" eaLnBrk="1" latinLnBrk="0" hangingPunct="1">
        <a:spcBef>
          <a:spcPct val="20000"/>
        </a:spcBef>
        <a:buFont typeface="Arial"/>
        <a:buChar char="»"/>
        <a:defRPr sz="8511" kern="1200">
          <a:solidFill>
            <a:schemeClr val="tx1"/>
          </a:solidFill>
          <a:latin typeface="+mn-lt"/>
          <a:ea typeface="+mn-ea"/>
          <a:cs typeface="+mn-cs"/>
        </a:defRPr>
      </a:lvl5pPr>
      <a:lvl6pPr marL="10700413" indent="-972765" algn="l" defTabSz="1945530" rtl="0" eaLnBrk="1" latinLnBrk="0" hangingPunct="1">
        <a:spcBef>
          <a:spcPct val="20000"/>
        </a:spcBef>
        <a:buFont typeface="Arial"/>
        <a:buChar char="•"/>
        <a:defRPr sz="8511" kern="1200">
          <a:solidFill>
            <a:schemeClr val="tx1"/>
          </a:solidFill>
          <a:latin typeface="+mn-lt"/>
          <a:ea typeface="+mn-ea"/>
          <a:cs typeface="+mn-cs"/>
        </a:defRPr>
      </a:lvl6pPr>
      <a:lvl7pPr marL="12645942" indent="-972765" algn="l" defTabSz="1945530" rtl="0" eaLnBrk="1" latinLnBrk="0" hangingPunct="1">
        <a:spcBef>
          <a:spcPct val="20000"/>
        </a:spcBef>
        <a:buFont typeface="Arial"/>
        <a:buChar char="•"/>
        <a:defRPr sz="8511" kern="1200">
          <a:solidFill>
            <a:schemeClr val="tx1"/>
          </a:solidFill>
          <a:latin typeface="+mn-lt"/>
          <a:ea typeface="+mn-ea"/>
          <a:cs typeface="+mn-cs"/>
        </a:defRPr>
      </a:lvl7pPr>
      <a:lvl8pPr marL="14591472" indent="-972765" algn="l" defTabSz="1945530" rtl="0" eaLnBrk="1" latinLnBrk="0" hangingPunct="1">
        <a:spcBef>
          <a:spcPct val="20000"/>
        </a:spcBef>
        <a:buFont typeface="Arial"/>
        <a:buChar char="•"/>
        <a:defRPr sz="8511" kern="1200">
          <a:solidFill>
            <a:schemeClr val="tx1"/>
          </a:solidFill>
          <a:latin typeface="+mn-lt"/>
          <a:ea typeface="+mn-ea"/>
          <a:cs typeface="+mn-cs"/>
        </a:defRPr>
      </a:lvl8pPr>
      <a:lvl9pPr marL="16537001" indent="-972765" algn="l" defTabSz="1945530" rtl="0" eaLnBrk="1" latinLnBrk="0" hangingPunct="1">
        <a:spcBef>
          <a:spcPct val="20000"/>
        </a:spcBef>
        <a:buFont typeface="Arial"/>
        <a:buChar char="•"/>
        <a:defRPr sz="8511" kern="1200">
          <a:solidFill>
            <a:schemeClr val="tx1"/>
          </a:solidFill>
          <a:latin typeface="+mn-lt"/>
          <a:ea typeface="+mn-ea"/>
          <a:cs typeface="+mn-cs"/>
        </a:defRPr>
      </a:lvl9pPr>
    </p:bodyStyle>
    <p:otherStyle>
      <a:defPPr>
        <a:defRPr lang="en-US"/>
      </a:defPPr>
      <a:lvl1pPr marL="0" algn="l" defTabSz="1945530" rtl="0" eaLnBrk="1" latinLnBrk="0" hangingPunct="1">
        <a:defRPr sz="7625" kern="1200">
          <a:solidFill>
            <a:schemeClr val="tx1"/>
          </a:solidFill>
          <a:latin typeface="+mn-lt"/>
          <a:ea typeface="+mn-ea"/>
          <a:cs typeface="+mn-cs"/>
        </a:defRPr>
      </a:lvl1pPr>
      <a:lvl2pPr marL="1945530" algn="l" defTabSz="1945530" rtl="0" eaLnBrk="1" latinLnBrk="0" hangingPunct="1">
        <a:defRPr sz="7625" kern="1200">
          <a:solidFill>
            <a:schemeClr val="tx1"/>
          </a:solidFill>
          <a:latin typeface="+mn-lt"/>
          <a:ea typeface="+mn-ea"/>
          <a:cs typeface="+mn-cs"/>
        </a:defRPr>
      </a:lvl2pPr>
      <a:lvl3pPr marL="3891059" algn="l" defTabSz="1945530" rtl="0" eaLnBrk="1" latinLnBrk="0" hangingPunct="1">
        <a:defRPr sz="7625" kern="1200">
          <a:solidFill>
            <a:schemeClr val="tx1"/>
          </a:solidFill>
          <a:latin typeface="+mn-lt"/>
          <a:ea typeface="+mn-ea"/>
          <a:cs typeface="+mn-cs"/>
        </a:defRPr>
      </a:lvl3pPr>
      <a:lvl4pPr marL="5836589" algn="l" defTabSz="1945530" rtl="0" eaLnBrk="1" latinLnBrk="0" hangingPunct="1">
        <a:defRPr sz="7625" kern="1200">
          <a:solidFill>
            <a:schemeClr val="tx1"/>
          </a:solidFill>
          <a:latin typeface="+mn-lt"/>
          <a:ea typeface="+mn-ea"/>
          <a:cs typeface="+mn-cs"/>
        </a:defRPr>
      </a:lvl4pPr>
      <a:lvl5pPr marL="7782118" algn="l" defTabSz="1945530" rtl="0" eaLnBrk="1" latinLnBrk="0" hangingPunct="1">
        <a:defRPr sz="7625" kern="1200">
          <a:solidFill>
            <a:schemeClr val="tx1"/>
          </a:solidFill>
          <a:latin typeface="+mn-lt"/>
          <a:ea typeface="+mn-ea"/>
          <a:cs typeface="+mn-cs"/>
        </a:defRPr>
      </a:lvl5pPr>
      <a:lvl6pPr marL="9727648" algn="l" defTabSz="1945530" rtl="0" eaLnBrk="1" latinLnBrk="0" hangingPunct="1">
        <a:defRPr sz="7625" kern="1200">
          <a:solidFill>
            <a:schemeClr val="tx1"/>
          </a:solidFill>
          <a:latin typeface="+mn-lt"/>
          <a:ea typeface="+mn-ea"/>
          <a:cs typeface="+mn-cs"/>
        </a:defRPr>
      </a:lvl6pPr>
      <a:lvl7pPr marL="11673177" algn="l" defTabSz="1945530" rtl="0" eaLnBrk="1" latinLnBrk="0" hangingPunct="1">
        <a:defRPr sz="7625" kern="1200">
          <a:solidFill>
            <a:schemeClr val="tx1"/>
          </a:solidFill>
          <a:latin typeface="+mn-lt"/>
          <a:ea typeface="+mn-ea"/>
          <a:cs typeface="+mn-cs"/>
        </a:defRPr>
      </a:lvl7pPr>
      <a:lvl8pPr marL="13618707" algn="l" defTabSz="1945530" rtl="0" eaLnBrk="1" latinLnBrk="0" hangingPunct="1">
        <a:defRPr sz="7625" kern="1200">
          <a:solidFill>
            <a:schemeClr val="tx1"/>
          </a:solidFill>
          <a:latin typeface="+mn-lt"/>
          <a:ea typeface="+mn-ea"/>
          <a:cs typeface="+mn-cs"/>
        </a:defRPr>
      </a:lvl8pPr>
      <a:lvl9pPr marL="15564236" algn="l" defTabSz="1945530" rtl="0" eaLnBrk="1" latinLnBrk="0" hangingPunct="1">
        <a:defRPr sz="7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18" Type="http://schemas.openxmlformats.org/officeDocument/2006/relationships/image" Target="../media/image9.jp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jpeg"/><Relationship Id="rId17" Type="http://schemas.openxmlformats.org/officeDocument/2006/relationships/oleObject" Target="../embeddings/oleObject8.bin"/><Relationship Id="rId2" Type="http://schemas.openxmlformats.org/officeDocument/2006/relationships/image" Target="../media/image1.emf"/><Relationship Id="rId16"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oleObject" Target="../embeddings/oleObject2.bin"/><Relationship Id="rId15" Type="http://schemas.openxmlformats.org/officeDocument/2006/relationships/oleObject" Target="../embeddings/oleObject6.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ChangeArrowheads="1"/>
          </p:cNvSpPr>
          <p:nvPr/>
        </p:nvSpPr>
        <p:spPr bwMode="auto">
          <a:xfrm>
            <a:off x="22372522" y="34543804"/>
            <a:ext cx="9322661" cy="88667"/>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5" name="Rectangle 41"/>
          <p:cNvSpPr>
            <a:spLocks noChangeArrowheads="1"/>
          </p:cNvSpPr>
          <p:nvPr/>
        </p:nvSpPr>
        <p:spPr bwMode="auto">
          <a:xfrm>
            <a:off x="5917126" y="3970710"/>
            <a:ext cx="20626949" cy="3850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9825" tIns="84913" rIns="169825" bIns="84913" anchor="ctr"/>
          <a:lstStyle/>
          <a:p>
            <a:pPr algn="ctr" defTabSz="4075094">
              <a:defRPr/>
            </a:pPr>
            <a:r>
              <a:rPr lang="en-US" sz="7713" b="1" dirty="0">
                <a:solidFill>
                  <a:srgbClr val="0D0C0C"/>
                </a:solidFill>
                <a:latin typeface="Helvetica"/>
                <a:cs typeface="Helvetica"/>
              </a:rPr>
              <a:t>Poster Title Goes Here</a:t>
            </a:r>
            <a:br>
              <a:rPr lang="en-US" sz="12057" b="1" dirty="0">
                <a:solidFill>
                  <a:srgbClr val="2163A1"/>
                </a:solidFill>
                <a:latin typeface="Helvetica"/>
                <a:cs typeface="Helvetica"/>
              </a:rPr>
            </a:br>
            <a:r>
              <a:rPr lang="en-US" sz="4255" i="1" dirty="0">
                <a:solidFill>
                  <a:schemeClr val="tx1">
                    <a:lumMod val="75000"/>
                    <a:lumOff val="25000"/>
                  </a:schemeClr>
                </a:solidFill>
                <a:latin typeface="Helvetica"/>
                <a:cs typeface="Helvetica"/>
              </a:rPr>
              <a:t>Researchers</a:t>
            </a:r>
            <a:r>
              <a:rPr lang="ja-JP" altLang="en-US" sz="4255" i="1" dirty="0">
                <a:solidFill>
                  <a:schemeClr val="tx1">
                    <a:lumMod val="75000"/>
                    <a:lumOff val="25000"/>
                  </a:schemeClr>
                </a:solidFill>
                <a:latin typeface="Helvetica"/>
                <a:cs typeface="Helvetica"/>
              </a:rPr>
              <a:t>’</a:t>
            </a:r>
            <a:r>
              <a:rPr lang="en-US" altLang="ja-JP" sz="4255" i="1" dirty="0">
                <a:solidFill>
                  <a:schemeClr val="tx1">
                    <a:lumMod val="75000"/>
                    <a:lumOff val="25000"/>
                  </a:schemeClr>
                </a:solidFill>
                <a:latin typeface="Helvetica"/>
                <a:cs typeface="Helvetica"/>
              </a:rPr>
              <a:t>/Presenters</a:t>
            </a:r>
            <a:r>
              <a:rPr lang="ja-JP" altLang="en-US" sz="4255" i="1" dirty="0">
                <a:solidFill>
                  <a:schemeClr val="tx1">
                    <a:lumMod val="75000"/>
                    <a:lumOff val="25000"/>
                  </a:schemeClr>
                </a:solidFill>
                <a:latin typeface="Helvetica"/>
                <a:cs typeface="Helvetica"/>
              </a:rPr>
              <a:t>’</a:t>
            </a:r>
            <a:r>
              <a:rPr lang="en-US" altLang="ja-JP" sz="4255" i="1" dirty="0">
                <a:solidFill>
                  <a:schemeClr val="tx1">
                    <a:lumMod val="75000"/>
                    <a:lumOff val="25000"/>
                  </a:schemeClr>
                </a:solidFill>
                <a:latin typeface="Helvetica"/>
                <a:cs typeface="Helvetica"/>
              </a:rPr>
              <a:t> Names</a:t>
            </a:r>
            <a:br>
              <a:rPr lang="en-US" altLang="ja-JP" sz="4255" i="1" dirty="0">
                <a:solidFill>
                  <a:schemeClr val="tx1">
                    <a:lumMod val="75000"/>
                    <a:lumOff val="25000"/>
                  </a:schemeClr>
                </a:solidFill>
                <a:latin typeface="Helvetica"/>
                <a:cs typeface="Helvetica"/>
              </a:rPr>
            </a:br>
            <a:r>
              <a:rPr lang="en-US" altLang="ja-JP" sz="4255" i="1" dirty="0">
                <a:solidFill>
                  <a:schemeClr val="tx1">
                    <a:lumMod val="75000"/>
                    <a:lumOff val="25000"/>
                  </a:schemeClr>
                </a:solidFill>
                <a:latin typeface="Helvetica"/>
                <a:cs typeface="Helvetica"/>
              </a:rPr>
              <a:t>Institution/Organization/Company</a:t>
            </a:r>
            <a:endParaRPr lang="en-US" sz="4255" i="1" dirty="0">
              <a:solidFill>
                <a:schemeClr val="tx1">
                  <a:lumMod val="75000"/>
                  <a:lumOff val="25000"/>
                </a:schemeClr>
              </a:solidFill>
              <a:latin typeface="Helvetica"/>
              <a:cs typeface="Helvetica"/>
            </a:endParaRPr>
          </a:p>
        </p:txBody>
      </p:sp>
      <p:sp>
        <p:nvSpPr>
          <p:cNvPr id="6" name="Text Box 4"/>
          <p:cNvSpPr txBox="1">
            <a:spLocks noChangeArrowheads="1"/>
          </p:cNvSpPr>
          <p:nvPr/>
        </p:nvSpPr>
        <p:spPr bwMode="auto">
          <a:xfrm>
            <a:off x="11569270" y="9400487"/>
            <a:ext cx="9322661" cy="9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METHODS</a:t>
            </a:r>
          </a:p>
        </p:txBody>
      </p:sp>
      <p:sp>
        <p:nvSpPr>
          <p:cNvPr id="7" name="Text Box 5"/>
          <p:cNvSpPr txBox="1">
            <a:spLocks noChangeArrowheads="1"/>
          </p:cNvSpPr>
          <p:nvPr/>
        </p:nvSpPr>
        <p:spPr bwMode="auto">
          <a:xfrm>
            <a:off x="827942" y="9400487"/>
            <a:ext cx="9322662" cy="9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INTRODUCTION</a:t>
            </a:r>
          </a:p>
        </p:txBody>
      </p:sp>
      <p:sp>
        <p:nvSpPr>
          <p:cNvPr id="8" name="Text Box 7"/>
          <p:cNvSpPr txBox="1">
            <a:spLocks noChangeArrowheads="1"/>
          </p:cNvSpPr>
          <p:nvPr/>
        </p:nvSpPr>
        <p:spPr bwMode="auto">
          <a:xfrm>
            <a:off x="22406301" y="9400487"/>
            <a:ext cx="9322661" cy="9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RESULTS</a:t>
            </a:r>
          </a:p>
        </p:txBody>
      </p:sp>
      <p:sp>
        <p:nvSpPr>
          <p:cNvPr id="9" name="Rectangle 10"/>
          <p:cNvSpPr>
            <a:spLocks noChangeArrowheads="1"/>
          </p:cNvSpPr>
          <p:nvPr/>
        </p:nvSpPr>
        <p:spPr bwMode="auto">
          <a:xfrm>
            <a:off x="22250077" y="35047488"/>
            <a:ext cx="4997701" cy="183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9825" tIns="84913" rIns="169825" bIns="84913"/>
          <a:lstStyle/>
          <a:p>
            <a:pPr defTabSz="4074297">
              <a:spcBef>
                <a:spcPct val="20000"/>
              </a:spcBef>
            </a:pPr>
            <a:r>
              <a:rPr lang="en-US" sz="2128" dirty="0">
                <a:latin typeface="Helvetica" charset="0"/>
                <a:cs typeface="Helvetica" charset="0"/>
              </a:rPr>
              <a:t>1.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2.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3. Reference, </a:t>
            </a:r>
            <a:r>
              <a:rPr lang="en-US" sz="2128" i="1" dirty="0">
                <a:latin typeface="Helvetica" charset="0"/>
                <a:cs typeface="Helvetica" charset="0"/>
              </a:rPr>
              <a:t>Name of reference</a:t>
            </a:r>
            <a:endParaRPr lang="en-US" sz="2128" dirty="0">
              <a:latin typeface="Helvetica" charset="0"/>
              <a:cs typeface="Helvetica" charset="0"/>
            </a:endParaRPr>
          </a:p>
        </p:txBody>
      </p:sp>
      <p:sp>
        <p:nvSpPr>
          <p:cNvPr id="10" name="Text Box 7"/>
          <p:cNvSpPr txBox="1">
            <a:spLocks noChangeArrowheads="1"/>
          </p:cNvSpPr>
          <p:nvPr/>
        </p:nvSpPr>
        <p:spPr bwMode="auto">
          <a:xfrm>
            <a:off x="22372523" y="21636486"/>
            <a:ext cx="9322661" cy="9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CONCLUSIONS</a:t>
            </a:r>
          </a:p>
        </p:txBody>
      </p:sp>
      <p:sp>
        <p:nvSpPr>
          <p:cNvPr id="11" name="Text Box 7"/>
          <p:cNvSpPr txBox="1">
            <a:spLocks noChangeArrowheads="1"/>
          </p:cNvSpPr>
          <p:nvPr/>
        </p:nvSpPr>
        <p:spPr bwMode="auto">
          <a:xfrm>
            <a:off x="22372523" y="33357362"/>
            <a:ext cx="9322661" cy="9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REFERENCES</a:t>
            </a:r>
          </a:p>
        </p:txBody>
      </p:sp>
      <p:pic>
        <p:nvPicPr>
          <p:cNvPr id="12" name="Picture 5" descr="Call4Posters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51412" y="59553837"/>
            <a:ext cx="3667702" cy="926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4"/>
          <p:cNvSpPr>
            <a:spLocks noChangeArrowheads="1"/>
          </p:cNvSpPr>
          <p:nvPr/>
        </p:nvSpPr>
        <p:spPr bwMode="auto">
          <a:xfrm>
            <a:off x="17277" y="37461358"/>
            <a:ext cx="32426647" cy="152000"/>
          </a:xfrm>
          <a:prstGeom prst="rect">
            <a:avLst/>
          </a:prstGeom>
          <a:solidFill>
            <a:srgbClr val="2163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69851" tIns="84926" rIns="169851" bIns="84926"/>
          <a:lstStyle/>
          <a:p>
            <a:pPr defTabSz="4074297"/>
            <a:endParaRPr lang="en-US" sz="7625">
              <a:latin typeface="Helvetica" charset="0"/>
              <a:cs typeface="Helvetica" charset="0"/>
            </a:endParaRPr>
          </a:p>
        </p:txBody>
      </p:sp>
      <p:sp>
        <p:nvSpPr>
          <p:cNvPr id="14" name="Rectangle 27"/>
          <p:cNvSpPr>
            <a:spLocks noChangeArrowheads="1"/>
          </p:cNvSpPr>
          <p:nvPr/>
        </p:nvSpPr>
        <p:spPr bwMode="auto">
          <a:xfrm>
            <a:off x="388831" y="37455728"/>
            <a:ext cx="13747547" cy="198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9825" tIns="84913" rIns="169825" bIns="84913" anchor="ctr"/>
          <a:lstStyle/>
          <a:p>
            <a:pPr defTabSz="4074297"/>
            <a:r>
              <a:rPr lang="en-US" sz="3191" b="1" i="1" dirty="0">
                <a:solidFill>
                  <a:srgbClr val="0D0C0C"/>
                </a:solidFill>
                <a:latin typeface="Helvetica" charset="0"/>
                <a:cs typeface="Helvetica" charset="0"/>
              </a:rPr>
              <a:t>Footer or Copyright Information</a:t>
            </a:r>
          </a:p>
        </p:txBody>
      </p:sp>
      <p:sp>
        <p:nvSpPr>
          <p:cNvPr id="15" name="Rectangle 14"/>
          <p:cNvSpPr/>
          <p:nvPr/>
        </p:nvSpPr>
        <p:spPr bwMode="auto">
          <a:xfrm>
            <a:off x="26408963" y="5186710"/>
            <a:ext cx="3850665" cy="1823999"/>
          </a:xfrm>
          <a:prstGeom prst="rect">
            <a:avLst/>
          </a:prstGeom>
          <a:noFill/>
          <a:ln w="9525" cap="flat" cmpd="sng" algn="ctr">
            <a:solidFill>
              <a:schemeClr val="bg1">
                <a:lumMod val="75000"/>
              </a:schemeClr>
            </a:solidFill>
            <a:prstDash val="solid"/>
            <a:round/>
            <a:headEnd type="none" w="med" len="med"/>
            <a:tailEnd type="none" w="med" len="med"/>
          </a:ln>
          <a:effectLst/>
        </p:spPr>
        <p:txBody>
          <a:bodyPr/>
          <a:lstStyle/>
          <a:p>
            <a:pPr defTabSz="1944966">
              <a:defRPr/>
            </a:pPr>
            <a:endParaRPr lang="en-US" sz="9398">
              <a:latin typeface="Arial" pitchFamily="-65" charset="0"/>
            </a:endParaRPr>
          </a:p>
        </p:txBody>
      </p:sp>
      <p:sp>
        <p:nvSpPr>
          <p:cNvPr id="16" name="TextBox 39"/>
          <p:cNvSpPr txBox="1">
            <a:spLocks noChangeArrowheads="1"/>
          </p:cNvSpPr>
          <p:nvPr/>
        </p:nvSpPr>
        <p:spPr bwMode="auto">
          <a:xfrm>
            <a:off x="26572222" y="5684933"/>
            <a:ext cx="3512887" cy="826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9851" tIns="84926" rIns="169851" bIns="84926">
            <a:spAutoFit/>
          </a:bodyPr>
          <a:lstStyle>
            <a:lvl1pPr eaLnBrk="0" hangingPunct="0">
              <a:defRPr sz="10600">
                <a:solidFill>
                  <a:schemeClr val="tx2"/>
                </a:solidFill>
                <a:latin typeface="Arial" charset="0"/>
                <a:ea typeface="ＭＳ Ｐゴシック" charset="0"/>
                <a:cs typeface="ＭＳ Ｐゴシック" charset="0"/>
              </a:defRPr>
            </a:lvl1pPr>
            <a:lvl2pPr marL="742950" indent="-285750" eaLnBrk="0" hangingPunct="0">
              <a:defRPr sz="10600">
                <a:solidFill>
                  <a:schemeClr val="tx2"/>
                </a:solidFill>
                <a:latin typeface="Arial" charset="0"/>
                <a:ea typeface="ＭＳ Ｐゴシック" charset="0"/>
              </a:defRPr>
            </a:lvl2pPr>
            <a:lvl3pPr marL="1143000" indent="-228600" eaLnBrk="0" hangingPunct="0">
              <a:defRPr sz="10600">
                <a:solidFill>
                  <a:schemeClr val="tx2"/>
                </a:solidFill>
                <a:latin typeface="Arial" charset="0"/>
                <a:ea typeface="ＭＳ Ｐゴシック" charset="0"/>
              </a:defRPr>
            </a:lvl3pPr>
            <a:lvl4pPr marL="1600200" indent="-228600" eaLnBrk="0" hangingPunct="0">
              <a:defRPr sz="10600">
                <a:solidFill>
                  <a:schemeClr val="tx2"/>
                </a:solidFill>
                <a:latin typeface="Arial" charset="0"/>
                <a:ea typeface="ＭＳ Ｐゴシック" charset="0"/>
              </a:defRPr>
            </a:lvl4pPr>
            <a:lvl5pPr marL="2057400" indent="-228600" eaLnBrk="0" hangingPunct="0">
              <a:defRPr sz="106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106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106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106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defRPr/>
            </a:pPr>
            <a:r>
              <a:rPr lang="en-US" sz="4255" dirty="0">
                <a:solidFill>
                  <a:schemeClr val="bg1">
                    <a:lumMod val="75000"/>
                  </a:schemeClr>
                </a:solidFill>
                <a:latin typeface="Helvetica"/>
                <a:cs typeface="Helvetica"/>
              </a:rPr>
              <a:t>2</a:t>
            </a:r>
            <a:r>
              <a:rPr lang="en-US" sz="4255" baseline="30000" dirty="0">
                <a:solidFill>
                  <a:schemeClr val="bg1">
                    <a:lumMod val="75000"/>
                  </a:schemeClr>
                </a:solidFill>
                <a:latin typeface="Helvetica"/>
                <a:cs typeface="Helvetica"/>
              </a:rPr>
              <a:t>nd</a:t>
            </a:r>
            <a:r>
              <a:rPr lang="en-US" sz="4255" dirty="0">
                <a:solidFill>
                  <a:schemeClr val="bg1">
                    <a:lumMod val="75000"/>
                  </a:schemeClr>
                </a:solidFill>
                <a:latin typeface="Helvetica"/>
                <a:cs typeface="Helvetica"/>
              </a:rPr>
              <a:t> LOGO</a:t>
            </a:r>
          </a:p>
        </p:txBody>
      </p:sp>
      <p:sp>
        <p:nvSpPr>
          <p:cNvPr id="17" name="Rectangle 49"/>
          <p:cNvSpPr>
            <a:spLocks noChangeArrowheads="1"/>
          </p:cNvSpPr>
          <p:nvPr/>
        </p:nvSpPr>
        <p:spPr bwMode="auto">
          <a:xfrm>
            <a:off x="22372522" y="22794779"/>
            <a:ext cx="9322661" cy="88667"/>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18" name="Rectangle 50"/>
          <p:cNvSpPr>
            <a:spLocks noChangeArrowheads="1"/>
          </p:cNvSpPr>
          <p:nvPr/>
        </p:nvSpPr>
        <p:spPr bwMode="auto">
          <a:xfrm>
            <a:off x="22406301" y="10543301"/>
            <a:ext cx="9322661" cy="87259"/>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19" name="Rectangle 51"/>
          <p:cNvSpPr>
            <a:spLocks noChangeArrowheads="1"/>
          </p:cNvSpPr>
          <p:nvPr/>
        </p:nvSpPr>
        <p:spPr bwMode="auto">
          <a:xfrm>
            <a:off x="11569270" y="10543301"/>
            <a:ext cx="9322661" cy="87259"/>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20" name="Rectangle 52"/>
          <p:cNvSpPr>
            <a:spLocks noChangeArrowheads="1"/>
          </p:cNvSpPr>
          <p:nvPr/>
        </p:nvSpPr>
        <p:spPr bwMode="auto">
          <a:xfrm>
            <a:off x="827944" y="10543301"/>
            <a:ext cx="9322661" cy="87259"/>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21" name="Rectangle 44"/>
          <p:cNvSpPr>
            <a:spLocks noChangeArrowheads="1"/>
          </p:cNvSpPr>
          <p:nvPr/>
        </p:nvSpPr>
        <p:spPr bwMode="auto">
          <a:xfrm>
            <a:off x="17277" y="8236562"/>
            <a:ext cx="32426647" cy="395481"/>
          </a:xfrm>
          <a:prstGeom prst="rect">
            <a:avLst/>
          </a:prstGeom>
          <a:solidFill>
            <a:srgbClr val="2163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69851" tIns="84926" rIns="169851" bIns="84926"/>
          <a:lstStyle/>
          <a:p>
            <a:pPr defTabSz="4074297"/>
            <a:endParaRPr lang="en-US" sz="7625">
              <a:latin typeface="Helvetica" charset="0"/>
              <a:cs typeface="Helvetica" charset="0"/>
            </a:endParaRPr>
          </a:p>
        </p:txBody>
      </p:sp>
      <p:sp>
        <p:nvSpPr>
          <p:cNvPr id="22" name="TextBox 6"/>
          <p:cNvSpPr txBox="1">
            <a:spLocks noChangeArrowheads="1"/>
          </p:cNvSpPr>
          <p:nvPr/>
        </p:nvSpPr>
        <p:spPr bwMode="auto">
          <a:xfrm>
            <a:off x="827945" y="10861374"/>
            <a:ext cx="9322661" cy="5250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Lorem ipsum dolor sit amet, consectetur adipiscing elit, sed do eiusmod tempor incididunt ut labore et dolore magna aliqua. Ut enim ad minim veniam, quisvnostrud exercitation ullamco laboris nisi ut aliquip ex ea commodo consequat. Duis aute irure dolor in reprehenderit in voluptate velit esse cillum dolore eu fugiat nulla pariatur. </a:t>
            </a:r>
          </a:p>
          <a:p>
            <a:pPr algn="l" eaLnBrk="1" hangingPunct="1">
              <a:lnSpc>
                <a:spcPct val="150000"/>
              </a:lnSpc>
            </a:pPr>
            <a:endParaRPr lang="en-US" sz="2837">
              <a:latin typeface="Helvetica" charset="0"/>
              <a:cs typeface="Helvetica" charset="0"/>
            </a:endParaRPr>
          </a:p>
        </p:txBody>
      </p:sp>
      <p:sp>
        <p:nvSpPr>
          <p:cNvPr id="23" name="TextBox 56"/>
          <p:cNvSpPr txBox="1">
            <a:spLocks noChangeArrowheads="1"/>
          </p:cNvSpPr>
          <p:nvPr/>
        </p:nvSpPr>
        <p:spPr bwMode="auto">
          <a:xfrm>
            <a:off x="827944" y="32546696"/>
            <a:ext cx="9322661" cy="3148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a:p>
            <a:pPr algn="l" eaLnBrk="1" hangingPunct="1"/>
            <a:endParaRPr lang="en-US" sz="2837"/>
          </a:p>
        </p:txBody>
      </p:sp>
      <p:graphicFrame>
        <p:nvGraphicFramePr>
          <p:cNvPr id="24" name="Chart 9"/>
          <p:cNvGraphicFramePr>
            <a:graphicFrameLocks/>
          </p:cNvGraphicFramePr>
          <p:nvPr>
            <p:extLst>
              <p:ext uri="{D42A27DB-BD31-4B8C-83A1-F6EECF244321}">
                <p14:modId xmlns:p14="http://schemas.microsoft.com/office/powerpoint/2010/main" val="1661965282"/>
              </p:ext>
            </p:extLst>
          </p:nvPr>
        </p:nvGraphicFramePr>
        <p:xfrm>
          <a:off x="-209314" y="19885655"/>
          <a:ext cx="4910441" cy="3287702"/>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14" y="19885655"/>
                        <a:ext cx="4910441" cy="32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5" name="TextBox 60"/>
          <p:cNvSpPr txBox="1">
            <a:spLocks noChangeArrowheads="1"/>
          </p:cNvSpPr>
          <p:nvPr/>
        </p:nvSpPr>
        <p:spPr bwMode="auto">
          <a:xfrm>
            <a:off x="827944" y="30317363"/>
            <a:ext cx="9322661" cy="1321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a:latin typeface="Helvetica" charset="0"/>
                <a:cs typeface="Helvetica" charset="0"/>
              </a:rPr>
              <a:t>Nisi ut aliquip ex ea commodo consequat. Duis aute irure dolor in reprehenderit in voluptate velit. </a:t>
            </a:r>
          </a:p>
        </p:txBody>
      </p:sp>
      <p:graphicFrame>
        <p:nvGraphicFramePr>
          <p:cNvPr id="26" name="Chart 12"/>
          <p:cNvGraphicFramePr>
            <a:graphicFrameLocks/>
          </p:cNvGraphicFramePr>
          <p:nvPr>
            <p:extLst>
              <p:ext uri="{D42A27DB-BD31-4B8C-83A1-F6EECF244321}">
                <p14:modId xmlns:p14="http://schemas.microsoft.com/office/powerpoint/2010/main" val="3254373181"/>
              </p:ext>
            </p:extLst>
          </p:nvPr>
        </p:nvGraphicFramePr>
        <p:xfrm>
          <a:off x="11484826" y="13856334"/>
          <a:ext cx="9750513" cy="6530367"/>
        </p:xfrm>
        <a:graphic>
          <a:graphicData uri="http://schemas.openxmlformats.org/presentationml/2006/ole">
            <mc:AlternateContent xmlns:mc="http://schemas.openxmlformats.org/markup-compatibility/2006">
              <mc:Choice xmlns:v="urn:schemas-microsoft-com:vml" Requires="v">
                <p:oleObj r:id="rId5" imgW="10996275" imgH="7363359" progId="Excel.Chart.8">
                  <p:embed/>
                </p:oleObj>
              </mc:Choice>
              <mc:Fallback>
                <p:oleObj r:id="rId5" imgW="10996275" imgH="736335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4826" y="13856334"/>
                        <a:ext cx="9750513" cy="653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 name="Chart 13"/>
          <p:cNvGraphicFramePr>
            <a:graphicFrameLocks/>
          </p:cNvGraphicFramePr>
          <p:nvPr>
            <p:extLst>
              <p:ext uri="{D42A27DB-BD31-4B8C-83A1-F6EECF244321}">
                <p14:modId xmlns:p14="http://schemas.microsoft.com/office/powerpoint/2010/main" val="1051544046"/>
              </p:ext>
            </p:extLst>
          </p:nvPr>
        </p:nvGraphicFramePr>
        <p:xfrm>
          <a:off x="11484825" y="26354105"/>
          <a:ext cx="9547846" cy="6800589"/>
        </p:xfrm>
        <a:graphic>
          <a:graphicData uri="http://schemas.openxmlformats.org/presentationml/2006/ole">
            <mc:AlternateContent xmlns:mc="http://schemas.openxmlformats.org/markup-compatibility/2006">
              <mc:Choice xmlns:v="urn:schemas-microsoft-com:vml" Requires="v">
                <p:oleObj r:id="rId7" imgW="10770742" imgH="7674230" progId="Excel.Chart.8">
                  <p:embed/>
                </p:oleObj>
              </mc:Choice>
              <mc:Fallback>
                <p:oleObj r:id="rId7" imgW="10770742" imgH="7674230"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4825" y="26354105"/>
                        <a:ext cx="9547846" cy="680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8" name="TextBox 65"/>
          <p:cNvSpPr txBox="1">
            <a:spLocks noChangeArrowheads="1"/>
          </p:cNvSpPr>
          <p:nvPr/>
        </p:nvSpPr>
        <p:spPr bwMode="auto">
          <a:xfrm>
            <a:off x="11569270" y="10861374"/>
            <a:ext cx="9322661" cy="2630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p:txBody>
      </p:sp>
      <p:sp>
        <p:nvSpPr>
          <p:cNvPr id="29" name="Rectangle 14"/>
          <p:cNvSpPr>
            <a:spLocks noChangeArrowheads="1"/>
          </p:cNvSpPr>
          <p:nvPr/>
        </p:nvSpPr>
        <p:spPr bwMode="auto">
          <a:xfrm>
            <a:off x="827943" y="16025149"/>
            <a:ext cx="9322662" cy="2801552"/>
          </a:xfrm>
          <a:prstGeom prst="rect">
            <a:avLst/>
          </a:prstGeom>
          <a:solidFill>
            <a:srgbClr val="B4D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30" name="TextBox 66"/>
          <p:cNvSpPr txBox="1">
            <a:spLocks noChangeArrowheads="1"/>
          </p:cNvSpPr>
          <p:nvPr/>
        </p:nvSpPr>
        <p:spPr bwMode="auto">
          <a:xfrm>
            <a:off x="1233276" y="16333372"/>
            <a:ext cx="8511995" cy="197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endParaRPr lang="en-US" sz="2837" b="1" dirty="0"/>
          </a:p>
        </p:txBody>
      </p:sp>
      <p:sp>
        <p:nvSpPr>
          <p:cNvPr id="31" name="Rectangle 68"/>
          <p:cNvSpPr>
            <a:spLocks noChangeArrowheads="1"/>
          </p:cNvSpPr>
          <p:nvPr/>
        </p:nvSpPr>
        <p:spPr bwMode="auto">
          <a:xfrm>
            <a:off x="11597419" y="34173662"/>
            <a:ext cx="9322661" cy="2431999"/>
          </a:xfrm>
          <a:prstGeom prst="rect">
            <a:avLst/>
          </a:prstGeom>
          <a:solidFill>
            <a:srgbClr val="B4D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32" name="TextBox 69"/>
          <p:cNvSpPr txBox="1">
            <a:spLocks noChangeArrowheads="1"/>
          </p:cNvSpPr>
          <p:nvPr/>
        </p:nvSpPr>
        <p:spPr bwMode="auto">
          <a:xfrm>
            <a:off x="12002750" y="34218701"/>
            <a:ext cx="8506366" cy="197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t>. </a:t>
            </a:r>
          </a:p>
        </p:txBody>
      </p:sp>
      <p:sp>
        <p:nvSpPr>
          <p:cNvPr id="33" name="TextBox 71"/>
          <p:cNvSpPr txBox="1">
            <a:spLocks noChangeArrowheads="1"/>
          </p:cNvSpPr>
          <p:nvPr/>
        </p:nvSpPr>
        <p:spPr bwMode="auto">
          <a:xfrm>
            <a:off x="22406301" y="10861374"/>
            <a:ext cx="9322661" cy="197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dirty="0">
                <a:latin typeface="Helvetica" charset="0"/>
                <a:cs typeface="Helvetica" charset="0"/>
              </a:rPr>
              <a:t>Nisi </a:t>
            </a:r>
            <a:r>
              <a:rPr lang="en-US" sz="2837" dirty="0" err="1">
                <a:latin typeface="Helvetica" charset="0"/>
                <a:cs typeface="Helvetica" charset="0"/>
              </a:rPr>
              <a:t>ut</a:t>
            </a:r>
            <a:r>
              <a:rPr lang="en-US" sz="2837" dirty="0">
                <a:latin typeface="Helvetica" charset="0"/>
                <a:cs typeface="Helvetica" charset="0"/>
              </a:rPr>
              <a:t> </a:t>
            </a:r>
            <a:r>
              <a:rPr lang="en-US" sz="2837" dirty="0" err="1">
                <a:latin typeface="Helvetica" charset="0"/>
                <a:cs typeface="Helvetica" charset="0"/>
              </a:rPr>
              <a:t>aliquip</a:t>
            </a:r>
            <a:r>
              <a:rPr lang="en-US" sz="2837" dirty="0">
                <a:latin typeface="Helvetica" charset="0"/>
                <a:cs typeface="Helvetica" charset="0"/>
              </a:rPr>
              <a:t> ex </a:t>
            </a:r>
            <a:r>
              <a:rPr lang="en-US" sz="2837" dirty="0" err="1">
                <a:latin typeface="Helvetica" charset="0"/>
                <a:cs typeface="Helvetica" charset="0"/>
              </a:rPr>
              <a:t>ea</a:t>
            </a:r>
            <a:r>
              <a:rPr lang="en-US" sz="2837" dirty="0">
                <a:latin typeface="Helvetica" charset="0"/>
                <a:cs typeface="Helvetica" charset="0"/>
              </a:rPr>
              <a:t> </a:t>
            </a:r>
            <a:r>
              <a:rPr lang="en-US" sz="2837" dirty="0" err="1">
                <a:latin typeface="Helvetica" charset="0"/>
                <a:cs typeface="Helvetica" charset="0"/>
              </a:rPr>
              <a:t>commodo</a:t>
            </a:r>
            <a:r>
              <a:rPr lang="en-US" sz="2837" dirty="0">
                <a:latin typeface="Helvetica" charset="0"/>
                <a:cs typeface="Helvetica" charset="0"/>
              </a:rPr>
              <a:t> </a:t>
            </a:r>
            <a:r>
              <a:rPr lang="en-US" sz="2837" dirty="0" err="1">
                <a:latin typeface="Helvetica" charset="0"/>
                <a:cs typeface="Helvetica" charset="0"/>
              </a:rPr>
              <a:t>consequat</a:t>
            </a:r>
            <a:r>
              <a:rPr lang="en-US" sz="2837" dirty="0">
                <a:latin typeface="Helvetica" charset="0"/>
                <a:cs typeface="Helvetica" charset="0"/>
              </a:rPr>
              <a:t>. </a:t>
            </a:r>
            <a:r>
              <a:rPr lang="en-US" sz="2837" dirty="0" err="1">
                <a:latin typeface="Helvetica" charset="0"/>
                <a:cs typeface="Helvetica" charset="0"/>
              </a:rPr>
              <a:t>Duis</a:t>
            </a:r>
            <a:r>
              <a:rPr lang="en-US" sz="2837" dirty="0">
                <a:latin typeface="Helvetica" charset="0"/>
                <a:cs typeface="Helvetica" charset="0"/>
              </a:rPr>
              <a:t> </a:t>
            </a:r>
            <a:r>
              <a:rPr lang="en-US" sz="2837" dirty="0" err="1">
                <a:latin typeface="Helvetica" charset="0"/>
                <a:cs typeface="Helvetica" charset="0"/>
              </a:rPr>
              <a:t>aute</a:t>
            </a:r>
            <a:r>
              <a:rPr lang="en-US" sz="2837" dirty="0">
                <a:latin typeface="Helvetica" charset="0"/>
                <a:cs typeface="Helvetica" charset="0"/>
              </a:rPr>
              <a:t> </a:t>
            </a:r>
            <a:r>
              <a:rPr lang="en-US" sz="2837" dirty="0" err="1">
                <a:latin typeface="Helvetica" charset="0"/>
                <a:cs typeface="Helvetica" charset="0"/>
              </a:rPr>
              <a:t>irure</a:t>
            </a:r>
            <a:r>
              <a:rPr lang="en-US" sz="2837" dirty="0">
                <a:latin typeface="Helvetica" charset="0"/>
                <a:cs typeface="Helvetica" charset="0"/>
              </a:rPr>
              <a:t> dolor in </a:t>
            </a:r>
            <a:r>
              <a:rPr lang="en-US" sz="2837" dirty="0" err="1">
                <a:latin typeface="Helvetica" charset="0"/>
                <a:cs typeface="Helvetica" charset="0"/>
              </a:rPr>
              <a:t>reprehenderit</a:t>
            </a:r>
            <a:r>
              <a:rPr lang="en-US" sz="2837" dirty="0">
                <a:latin typeface="Helvetica" charset="0"/>
                <a:cs typeface="Helvetica" charset="0"/>
              </a:rPr>
              <a:t> in </a:t>
            </a:r>
            <a:r>
              <a:rPr lang="en-US" sz="2837" dirty="0" err="1">
                <a:latin typeface="Helvetica" charset="0"/>
                <a:cs typeface="Helvetica" charset="0"/>
              </a:rPr>
              <a:t>voluptate</a:t>
            </a:r>
            <a:r>
              <a:rPr lang="en-US" sz="2837" dirty="0">
                <a:latin typeface="Helvetica" charset="0"/>
                <a:cs typeface="Helvetica" charset="0"/>
              </a:rPr>
              <a:t> </a:t>
            </a:r>
            <a:r>
              <a:rPr lang="en-US" sz="2837" dirty="0" err="1">
                <a:latin typeface="Helvetica" charset="0"/>
                <a:cs typeface="Helvetica" charset="0"/>
              </a:rPr>
              <a:t>velit</a:t>
            </a:r>
            <a:r>
              <a:rPr lang="en-US" sz="2837" dirty="0">
                <a:latin typeface="Helvetica" charset="0"/>
                <a:cs typeface="Helvetica" charset="0"/>
              </a:rPr>
              <a:t>. </a:t>
            </a:r>
            <a:r>
              <a:rPr lang="en-US" sz="2837" dirty="0" err="1">
                <a:latin typeface="Helvetica" charset="0"/>
                <a:cs typeface="Helvetica" charset="0"/>
              </a:rPr>
              <a:t>Duis</a:t>
            </a:r>
            <a:r>
              <a:rPr lang="en-US" sz="2837" dirty="0">
                <a:latin typeface="Helvetica" charset="0"/>
                <a:cs typeface="Helvetica" charset="0"/>
              </a:rPr>
              <a:t> </a:t>
            </a:r>
            <a:r>
              <a:rPr lang="en-US" sz="2837" dirty="0" err="1">
                <a:latin typeface="Helvetica" charset="0"/>
                <a:cs typeface="Helvetica" charset="0"/>
              </a:rPr>
              <a:t>aute</a:t>
            </a:r>
            <a:r>
              <a:rPr lang="en-US" sz="2837" dirty="0">
                <a:latin typeface="Helvetica" charset="0"/>
                <a:cs typeface="Helvetica" charset="0"/>
              </a:rPr>
              <a:t> </a:t>
            </a:r>
            <a:r>
              <a:rPr lang="en-US" sz="2837" dirty="0" err="1">
                <a:latin typeface="Helvetica" charset="0"/>
                <a:cs typeface="Helvetica" charset="0"/>
              </a:rPr>
              <a:t>irure</a:t>
            </a:r>
            <a:r>
              <a:rPr lang="en-US" sz="2837" dirty="0">
                <a:latin typeface="Helvetica" charset="0"/>
                <a:cs typeface="Helvetica" charset="0"/>
              </a:rPr>
              <a:t> dolor in </a:t>
            </a:r>
            <a:r>
              <a:rPr lang="en-US" sz="2837" dirty="0" err="1">
                <a:latin typeface="Helvetica" charset="0"/>
                <a:cs typeface="Helvetica" charset="0"/>
              </a:rPr>
              <a:t>reprehenderit</a:t>
            </a:r>
            <a:r>
              <a:rPr lang="en-US" sz="2837" dirty="0">
                <a:latin typeface="Helvetica" charset="0"/>
                <a:cs typeface="Helvetica" charset="0"/>
              </a:rPr>
              <a:t> in </a:t>
            </a:r>
            <a:r>
              <a:rPr lang="en-US" sz="2837" dirty="0" err="1">
                <a:latin typeface="Helvetica" charset="0"/>
                <a:cs typeface="Helvetica" charset="0"/>
              </a:rPr>
              <a:t>voluptate</a:t>
            </a:r>
            <a:r>
              <a:rPr lang="en-US" sz="2837" dirty="0">
                <a:latin typeface="Helvetica" charset="0"/>
                <a:cs typeface="Helvetica" charset="0"/>
              </a:rPr>
              <a:t> </a:t>
            </a:r>
            <a:r>
              <a:rPr lang="en-US" sz="2837" dirty="0" err="1">
                <a:latin typeface="Helvetica" charset="0"/>
                <a:cs typeface="Helvetica" charset="0"/>
              </a:rPr>
              <a:t>velit</a:t>
            </a:r>
            <a:r>
              <a:rPr lang="en-US" sz="2837" dirty="0">
                <a:latin typeface="Helvetica" charset="0"/>
                <a:cs typeface="Helvetica" charset="0"/>
              </a:rPr>
              <a:t> </a:t>
            </a:r>
            <a:r>
              <a:rPr lang="en-US" sz="2837" dirty="0" err="1">
                <a:latin typeface="Helvetica" charset="0"/>
                <a:cs typeface="Helvetica" charset="0"/>
              </a:rPr>
              <a:t>esse</a:t>
            </a:r>
            <a:r>
              <a:rPr lang="en-US" sz="2837" dirty="0">
                <a:latin typeface="Helvetica" charset="0"/>
                <a:cs typeface="Helvetica" charset="0"/>
              </a:rPr>
              <a:t> </a:t>
            </a:r>
            <a:r>
              <a:rPr lang="en-US" sz="2837" dirty="0" err="1">
                <a:latin typeface="Helvetica" charset="0"/>
                <a:cs typeface="Helvetica" charset="0"/>
              </a:rPr>
              <a:t>cillum</a:t>
            </a:r>
            <a:r>
              <a:rPr lang="en-US" sz="2837" dirty="0">
                <a:latin typeface="Helvetica" charset="0"/>
                <a:cs typeface="Helvetica" charset="0"/>
              </a:rPr>
              <a:t>.</a:t>
            </a:r>
            <a:endParaRPr lang="en-US" sz="2837" dirty="0"/>
          </a:p>
        </p:txBody>
      </p:sp>
      <p:sp>
        <p:nvSpPr>
          <p:cNvPr id="34" name="TextBox 72"/>
          <p:cNvSpPr txBox="1">
            <a:spLocks noChangeArrowheads="1"/>
          </p:cNvSpPr>
          <p:nvPr/>
        </p:nvSpPr>
        <p:spPr bwMode="auto">
          <a:xfrm>
            <a:off x="22372522" y="26216194"/>
            <a:ext cx="9322661" cy="2630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p:txBody>
      </p:sp>
      <p:sp>
        <p:nvSpPr>
          <p:cNvPr id="35" name="TextBox 73"/>
          <p:cNvSpPr txBox="1">
            <a:spLocks noChangeArrowheads="1"/>
          </p:cNvSpPr>
          <p:nvPr/>
        </p:nvSpPr>
        <p:spPr bwMode="auto">
          <a:xfrm>
            <a:off x="22372522" y="23394335"/>
            <a:ext cx="9322661" cy="2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buFont typeface="Arial" charset="0"/>
              <a:buAutoNum type="arabicPeriod"/>
            </a:pPr>
            <a:r>
              <a:rPr lang="en-US" sz="2837" b="1">
                <a:latin typeface="Helvetica" charset="0"/>
                <a:cs typeface="Helvetica" charset="0"/>
              </a:rPr>
              <a:t>Aute dolor in reprehenderit.</a:t>
            </a:r>
          </a:p>
          <a:p>
            <a:pPr algn="l" eaLnBrk="1" hangingPunct="1">
              <a:buFont typeface="Wingdings" charset="0"/>
              <a:buAutoNum type="arabicPeriod"/>
            </a:pPr>
            <a:endParaRPr lang="en-US" sz="2837" b="1">
              <a:latin typeface="Helvetica" charset="0"/>
              <a:cs typeface="Helvetica" charset="0"/>
            </a:endParaRPr>
          </a:p>
          <a:p>
            <a:pPr algn="l" eaLnBrk="1" hangingPunct="1">
              <a:buFont typeface="Wingdings" charset="0"/>
              <a:buAutoNum type="arabicPeriod"/>
            </a:pPr>
            <a:r>
              <a:rPr lang="en-US" sz="2837" b="1">
                <a:latin typeface="Helvetica" charset="0"/>
                <a:cs typeface="Helvetica" charset="0"/>
              </a:rPr>
              <a:t>Aute irure in reprehenderit.</a:t>
            </a:r>
          </a:p>
          <a:p>
            <a:pPr algn="l" eaLnBrk="1" hangingPunct="1">
              <a:buFont typeface="Wingdings" charset="0"/>
              <a:buAutoNum type="arabicPeriod"/>
            </a:pPr>
            <a:endParaRPr lang="en-US" sz="2837" b="1">
              <a:latin typeface="Helvetica" charset="0"/>
              <a:cs typeface="Helvetica" charset="0"/>
            </a:endParaRPr>
          </a:p>
          <a:p>
            <a:pPr algn="l" eaLnBrk="1" hangingPunct="1">
              <a:buFont typeface="Wingdings" charset="0"/>
              <a:buAutoNum type="arabicPeriod"/>
            </a:pPr>
            <a:r>
              <a:rPr lang="en-US" sz="2837" b="1">
                <a:latin typeface="Helvetica" charset="0"/>
                <a:cs typeface="Helvetica" charset="0"/>
              </a:rPr>
              <a:t>Aute iruin renderit.</a:t>
            </a:r>
          </a:p>
          <a:p>
            <a:pPr algn="l" eaLnBrk="1" hangingPunct="1">
              <a:buFont typeface="Wingdings" charset="0"/>
              <a:buAutoNum type="arabicPeriod"/>
            </a:pPr>
            <a:endParaRPr lang="en-US" sz="2837" b="1">
              <a:latin typeface="Helvetica" charset="0"/>
              <a:cs typeface="Helvetica" charset="0"/>
            </a:endParaRPr>
          </a:p>
        </p:txBody>
      </p:sp>
      <p:graphicFrame>
        <p:nvGraphicFramePr>
          <p:cNvPr id="36" name="Chart 15"/>
          <p:cNvGraphicFramePr>
            <a:graphicFrameLocks/>
          </p:cNvGraphicFramePr>
          <p:nvPr>
            <p:extLst>
              <p:ext uri="{D42A27DB-BD31-4B8C-83A1-F6EECF244321}">
                <p14:modId xmlns:p14="http://schemas.microsoft.com/office/powerpoint/2010/main" val="151708488"/>
              </p:ext>
            </p:extLst>
          </p:nvPr>
        </p:nvGraphicFramePr>
        <p:xfrm>
          <a:off x="21865856" y="16320713"/>
          <a:ext cx="4863997" cy="3260960"/>
        </p:xfrm>
        <a:graphic>
          <a:graphicData uri="http://schemas.openxmlformats.org/presentationml/2006/ole">
            <mc:AlternateContent xmlns:mc="http://schemas.openxmlformats.org/markup-compatibility/2006">
              <mc:Choice xmlns:v="urn:schemas-microsoft-com:vml" Requires="v">
                <p:oleObj r:id="rId9" imgW="8783610" imgH="5888249" progId="Excel.Chart.8">
                  <p:embed/>
                </p:oleObj>
              </mc:Choice>
              <mc:Fallback>
                <p:oleObj r:id="rId9" imgW="8783610" imgH="588824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65856" y="16320713"/>
                        <a:ext cx="4863997" cy="326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37" name="Picture 37" descr="j0289054.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800675" y="21739219"/>
            <a:ext cx="2837333" cy="2268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8" descr="j028920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558011" y="21739222"/>
            <a:ext cx="2837333" cy="2232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9" descr="j021607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039118" y="21712478"/>
            <a:ext cx="2892220" cy="2295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0" name="Chart 9"/>
          <p:cNvGraphicFramePr>
            <a:graphicFrameLocks/>
          </p:cNvGraphicFramePr>
          <p:nvPr>
            <p:extLst>
              <p:ext uri="{D42A27DB-BD31-4B8C-83A1-F6EECF244321}">
                <p14:modId xmlns:p14="http://schemas.microsoft.com/office/powerpoint/2010/main" val="1519600354"/>
              </p:ext>
            </p:extLst>
          </p:nvPr>
        </p:nvGraphicFramePr>
        <p:xfrm>
          <a:off x="5511792" y="19885655"/>
          <a:ext cx="4910442" cy="3287702"/>
        </p:xfrm>
        <a:graphic>
          <a:graphicData uri="http://schemas.openxmlformats.org/presentationml/2006/ole">
            <mc:AlternateContent xmlns:mc="http://schemas.openxmlformats.org/markup-compatibility/2006">
              <mc:Choice xmlns:v="urn:schemas-microsoft-com:vml" Requires="v">
                <p:oleObj r:id="rId14" imgW="11526583" imgH="7716898" progId="Excel.Chart.8">
                  <p:embed/>
                </p:oleObj>
              </mc:Choice>
              <mc:Fallback>
                <p:oleObj r:id="rId14"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92" y="19885655"/>
                        <a:ext cx="4910442" cy="32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1" name="Chart 9"/>
          <p:cNvGraphicFramePr>
            <a:graphicFrameLocks/>
          </p:cNvGraphicFramePr>
          <p:nvPr>
            <p:extLst>
              <p:ext uri="{D42A27DB-BD31-4B8C-83A1-F6EECF244321}">
                <p14:modId xmlns:p14="http://schemas.microsoft.com/office/powerpoint/2010/main" val="625564774"/>
              </p:ext>
            </p:extLst>
          </p:nvPr>
        </p:nvGraphicFramePr>
        <p:xfrm>
          <a:off x="-209314" y="23578690"/>
          <a:ext cx="4910441" cy="3287702"/>
        </p:xfrm>
        <a:graphic>
          <a:graphicData uri="http://schemas.openxmlformats.org/presentationml/2006/ole">
            <mc:AlternateContent xmlns:mc="http://schemas.openxmlformats.org/markup-compatibility/2006">
              <mc:Choice xmlns:v="urn:schemas-microsoft-com:vml" Requires="v">
                <p:oleObj r:id="rId15" imgW="11526583" imgH="7716898" progId="Excel.Chart.8">
                  <p:embed/>
                </p:oleObj>
              </mc:Choice>
              <mc:Fallback>
                <p:oleObj r:id="rId15"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14" y="23578690"/>
                        <a:ext cx="4910441" cy="32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2" name="Chart 9"/>
          <p:cNvGraphicFramePr>
            <a:graphicFrameLocks/>
          </p:cNvGraphicFramePr>
          <p:nvPr>
            <p:extLst>
              <p:ext uri="{D42A27DB-BD31-4B8C-83A1-F6EECF244321}">
                <p14:modId xmlns:p14="http://schemas.microsoft.com/office/powerpoint/2010/main" val="3310088378"/>
              </p:ext>
            </p:extLst>
          </p:nvPr>
        </p:nvGraphicFramePr>
        <p:xfrm>
          <a:off x="5511792" y="23578690"/>
          <a:ext cx="4910442" cy="3287702"/>
        </p:xfrm>
        <a:graphic>
          <a:graphicData uri="http://schemas.openxmlformats.org/presentationml/2006/ole">
            <mc:AlternateContent xmlns:mc="http://schemas.openxmlformats.org/markup-compatibility/2006">
              <mc:Choice xmlns:v="urn:schemas-microsoft-com:vml" Requires="v">
                <p:oleObj r:id="rId16" imgW="11526583" imgH="7716898" progId="Excel.Chart.8">
                  <p:embed/>
                </p:oleObj>
              </mc:Choice>
              <mc:Fallback>
                <p:oleObj r:id="rId16"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92" y="23578690"/>
                        <a:ext cx="4910442" cy="32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3" name="TextBox 56"/>
          <p:cNvSpPr txBox="1">
            <a:spLocks noChangeArrowheads="1"/>
          </p:cNvSpPr>
          <p:nvPr/>
        </p:nvSpPr>
        <p:spPr bwMode="auto">
          <a:xfrm>
            <a:off x="11608676" y="24237367"/>
            <a:ext cx="2837333" cy="96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sp>
        <p:nvSpPr>
          <p:cNvPr id="45" name="TextBox 56"/>
          <p:cNvSpPr txBox="1">
            <a:spLocks noChangeArrowheads="1"/>
          </p:cNvSpPr>
          <p:nvPr/>
        </p:nvSpPr>
        <p:spPr bwMode="auto">
          <a:xfrm>
            <a:off x="5922754" y="27598238"/>
            <a:ext cx="4255998" cy="140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 nimi venques ecsllucs</a:t>
            </a:r>
            <a:endParaRPr lang="en-US" sz="2837"/>
          </a:p>
        </p:txBody>
      </p:sp>
      <p:cxnSp>
        <p:nvCxnSpPr>
          <p:cNvPr id="46" name="Straight Connector 12"/>
          <p:cNvCxnSpPr>
            <a:cxnSpLocks noChangeShapeType="1"/>
          </p:cNvCxnSpPr>
          <p:nvPr/>
        </p:nvCxnSpPr>
        <p:spPr bwMode="auto">
          <a:xfrm>
            <a:off x="5280976" y="19878612"/>
            <a:ext cx="0" cy="7719625"/>
          </a:xfrm>
          <a:prstGeom prst="line">
            <a:avLst/>
          </a:prstGeom>
          <a:noFill/>
          <a:ln w="6350">
            <a:solidFill>
              <a:srgbClr val="B6C7DA"/>
            </a:solidFill>
            <a:round/>
            <a:headEnd/>
            <a:tailEnd/>
          </a:ln>
          <a:extLst>
            <a:ext uri="{909E8E84-426E-40dd-AFC4-6F175D3DCCD1}">
              <a14:hiddenFill xmlns:a14="http://schemas.microsoft.com/office/drawing/2010/main" xmlns="">
                <a:noFill/>
              </a14:hiddenFill>
            </a:ext>
          </a:extLst>
        </p:spPr>
      </p:cxnSp>
      <p:cxnSp>
        <p:nvCxnSpPr>
          <p:cNvPr id="47" name="Straight Connector 14"/>
          <p:cNvCxnSpPr>
            <a:cxnSpLocks noChangeShapeType="1"/>
          </p:cNvCxnSpPr>
          <p:nvPr/>
        </p:nvCxnSpPr>
        <p:spPr bwMode="auto">
          <a:xfrm>
            <a:off x="11569270" y="20994701"/>
            <a:ext cx="9322661" cy="0"/>
          </a:xfrm>
          <a:prstGeom prst="line">
            <a:avLst/>
          </a:prstGeom>
          <a:noFill/>
          <a:ln w="3175">
            <a:solidFill>
              <a:srgbClr val="B6C7DA"/>
            </a:solidFill>
            <a:round/>
            <a:headEnd/>
            <a:tailEnd/>
          </a:ln>
          <a:extLst>
            <a:ext uri="{909E8E84-426E-40dd-AFC4-6F175D3DCCD1}">
              <a14:hiddenFill xmlns:a14="http://schemas.microsoft.com/office/drawing/2010/main" xmlns="">
                <a:noFill/>
              </a14:hiddenFill>
            </a:ext>
          </a:extLst>
        </p:spPr>
      </p:cxnSp>
      <p:cxnSp>
        <p:nvCxnSpPr>
          <p:cNvPr id="48" name="Straight Connector 54"/>
          <p:cNvCxnSpPr>
            <a:cxnSpLocks noChangeShapeType="1"/>
          </p:cNvCxnSpPr>
          <p:nvPr/>
        </p:nvCxnSpPr>
        <p:spPr bwMode="auto">
          <a:xfrm>
            <a:off x="11569270" y="25656031"/>
            <a:ext cx="9322661" cy="0"/>
          </a:xfrm>
          <a:prstGeom prst="line">
            <a:avLst/>
          </a:prstGeom>
          <a:noFill/>
          <a:ln w="3175">
            <a:solidFill>
              <a:srgbClr val="B6C7DA"/>
            </a:solidFill>
            <a:round/>
            <a:headEnd/>
            <a:tailEnd/>
          </a:ln>
          <a:extLst>
            <a:ext uri="{909E8E84-426E-40dd-AFC4-6F175D3DCCD1}">
              <a14:hiddenFill xmlns:a14="http://schemas.microsoft.com/office/drawing/2010/main" xmlns="">
                <a:noFill/>
              </a14:hiddenFill>
            </a:ext>
          </a:extLst>
        </p:spPr>
      </p:cxnSp>
      <p:sp>
        <p:nvSpPr>
          <p:cNvPr id="49" name="TextBox 56"/>
          <p:cNvSpPr txBox="1">
            <a:spLocks noChangeArrowheads="1"/>
          </p:cNvSpPr>
          <p:nvPr/>
        </p:nvSpPr>
        <p:spPr bwMode="auto">
          <a:xfrm>
            <a:off x="14851341" y="24237367"/>
            <a:ext cx="2837333" cy="96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sp>
        <p:nvSpPr>
          <p:cNvPr id="50" name="TextBox 56"/>
          <p:cNvSpPr txBox="1">
            <a:spLocks noChangeArrowheads="1"/>
          </p:cNvSpPr>
          <p:nvPr/>
        </p:nvSpPr>
        <p:spPr bwMode="auto">
          <a:xfrm>
            <a:off x="18094005" y="24237367"/>
            <a:ext cx="2837333" cy="96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Fig.X Lorem ipusm dolores</a:t>
            </a:r>
            <a:endParaRPr lang="en-US" sz="2837"/>
          </a:p>
        </p:txBody>
      </p:sp>
      <p:sp>
        <p:nvSpPr>
          <p:cNvPr id="51" name="TextBox 56"/>
          <p:cNvSpPr txBox="1">
            <a:spLocks noChangeArrowheads="1"/>
          </p:cNvSpPr>
          <p:nvPr/>
        </p:nvSpPr>
        <p:spPr bwMode="auto">
          <a:xfrm>
            <a:off x="523943" y="27598238"/>
            <a:ext cx="4255998" cy="140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 nimi venques ecsllucs</a:t>
            </a:r>
            <a:endParaRPr lang="en-US" sz="2837"/>
          </a:p>
        </p:txBody>
      </p:sp>
      <p:cxnSp>
        <p:nvCxnSpPr>
          <p:cNvPr id="52" name="Straight Connector 59"/>
          <p:cNvCxnSpPr>
            <a:cxnSpLocks noChangeShapeType="1"/>
          </p:cNvCxnSpPr>
          <p:nvPr/>
        </p:nvCxnSpPr>
        <p:spPr bwMode="auto">
          <a:xfrm>
            <a:off x="10823456" y="9271003"/>
            <a:ext cx="0" cy="27562651"/>
          </a:xfrm>
          <a:prstGeom prst="line">
            <a:avLst/>
          </a:prstGeom>
          <a:noFill/>
          <a:ln w="6350">
            <a:solidFill>
              <a:srgbClr val="B6C7DA"/>
            </a:solidFill>
            <a:round/>
            <a:headEnd/>
            <a:tailEnd/>
          </a:ln>
          <a:extLst>
            <a:ext uri="{909E8E84-426E-40dd-AFC4-6F175D3DCCD1}">
              <a14:hiddenFill xmlns:a14="http://schemas.microsoft.com/office/drawing/2010/main" xmlns="">
                <a:noFill/>
              </a14:hiddenFill>
            </a:ext>
          </a:extLst>
        </p:spPr>
      </p:cxnSp>
      <p:cxnSp>
        <p:nvCxnSpPr>
          <p:cNvPr id="53" name="Straight Connector 62"/>
          <p:cNvCxnSpPr>
            <a:cxnSpLocks noChangeShapeType="1"/>
          </p:cNvCxnSpPr>
          <p:nvPr/>
        </p:nvCxnSpPr>
        <p:spPr bwMode="auto">
          <a:xfrm>
            <a:off x="21633690" y="9240041"/>
            <a:ext cx="0" cy="27562651"/>
          </a:xfrm>
          <a:prstGeom prst="line">
            <a:avLst/>
          </a:prstGeom>
          <a:noFill/>
          <a:ln w="6350">
            <a:solidFill>
              <a:srgbClr val="B6C7DA"/>
            </a:solidFill>
            <a:round/>
            <a:headEnd/>
            <a:tailEnd/>
          </a:ln>
          <a:extLst>
            <a:ext uri="{909E8E84-426E-40dd-AFC4-6F175D3DCCD1}">
              <a14:hiddenFill xmlns:a14="http://schemas.microsoft.com/office/drawing/2010/main" xmlns="">
                <a:noFill/>
              </a14:hiddenFill>
            </a:ext>
          </a:extLst>
        </p:spPr>
      </p:cxnSp>
      <p:sp>
        <p:nvSpPr>
          <p:cNvPr id="54" name="Rectangle 68"/>
          <p:cNvSpPr>
            <a:spLocks noChangeArrowheads="1"/>
          </p:cNvSpPr>
          <p:nvPr/>
        </p:nvSpPr>
        <p:spPr bwMode="auto">
          <a:xfrm>
            <a:off x="22372523" y="13490416"/>
            <a:ext cx="9322661" cy="1981628"/>
          </a:xfrm>
          <a:prstGeom prst="rect">
            <a:avLst/>
          </a:prstGeom>
          <a:solidFill>
            <a:srgbClr val="B4D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55" name="TextBox 69"/>
          <p:cNvSpPr txBox="1">
            <a:spLocks noChangeArrowheads="1"/>
          </p:cNvSpPr>
          <p:nvPr/>
        </p:nvSpPr>
        <p:spPr bwMode="auto">
          <a:xfrm>
            <a:off x="22721560" y="13726867"/>
            <a:ext cx="8618958" cy="1321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t>. </a:t>
            </a:r>
          </a:p>
        </p:txBody>
      </p:sp>
      <p:sp>
        <p:nvSpPr>
          <p:cNvPr id="56" name="Rectangle 68"/>
          <p:cNvSpPr>
            <a:spLocks noChangeArrowheads="1"/>
          </p:cNvSpPr>
          <p:nvPr/>
        </p:nvSpPr>
        <p:spPr bwMode="auto">
          <a:xfrm>
            <a:off x="22271190" y="29456051"/>
            <a:ext cx="9322661" cy="2599744"/>
          </a:xfrm>
          <a:prstGeom prst="rect">
            <a:avLst/>
          </a:prstGeom>
          <a:solidFill>
            <a:srgbClr val="B4D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4966"/>
            <a:endParaRPr lang="en-US" sz="9398"/>
          </a:p>
        </p:txBody>
      </p:sp>
      <p:sp>
        <p:nvSpPr>
          <p:cNvPr id="57" name="TextBox 69"/>
          <p:cNvSpPr txBox="1">
            <a:spLocks noChangeArrowheads="1"/>
          </p:cNvSpPr>
          <p:nvPr/>
        </p:nvSpPr>
        <p:spPr bwMode="auto">
          <a:xfrm>
            <a:off x="22676522" y="29693905"/>
            <a:ext cx="8562662" cy="197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t>. </a:t>
            </a:r>
          </a:p>
        </p:txBody>
      </p:sp>
      <p:graphicFrame>
        <p:nvGraphicFramePr>
          <p:cNvPr id="58" name="Chart 15"/>
          <p:cNvGraphicFramePr>
            <a:graphicFrameLocks/>
          </p:cNvGraphicFramePr>
          <p:nvPr>
            <p:extLst>
              <p:ext uri="{D42A27DB-BD31-4B8C-83A1-F6EECF244321}">
                <p14:modId xmlns:p14="http://schemas.microsoft.com/office/powerpoint/2010/main" val="1482145292"/>
              </p:ext>
            </p:extLst>
          </p:nvPr>
        </p:nvGraphicFramePr>
        <p:xfrm>
          <a:off x="26932520" y="16320713"/>
          <a:ext cx="4863997" cy="3260960"/>
        </p:xfrm>
        <a:graphic>
          <a:graphicData uri="http://schemas.openxmlformats.org/presentationml/2006/ole">
            <mc:AlternateContent xmlns:mc="http://schemas.openxmlformats.org/markup-compatibility/2006">
              <mc:Choice xmlns:v="urn:schemas-microsoft-com:vml" Requires="v">
                <p:oleObj r:id="rId17" imgW="8783610" imgH="5888249" progId="Excel.Chart.8">
                  <p:embed/>
                </p:oleObj>
              </mc:Choice>
              <mc:Fallback>
                <p:oleObj r:id="rId17" imgW="8783610" imgH="588824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2520" y="16320713"/>
                        <a:ext cx="4863997" cy="326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9" name="TextBox 56"/>
          <p:cNvSpPr txBox="1">
            <a:spLocks noChangeArrowheads="1"/>
          </p:cNvSpPr>
          <p:nvPr/>
        </p:nvSpPr>
        <p:spPr bwMode="auto">
          <a:xfrm>
            <a:off x="22715931" y="19874410"/>
            <a:ext cx="9525328" cy="52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sp>
        <p:nvSpPr>
          <p:cNvPr id="60" name="Rectangle 10"/>
          <p:cNvSpPr>
            <a:spLocks noChangeArrowheads="1"/>
          </p:cNvSpPr>
          <p:nvPr/>
        </p:nvSpPr>
        <p:spPr bwMode="auto">
          <a:xfrm>
            <a:off x="27247778" y="35047488"/>
            <a:ext cx="5066664" cy="183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9825" tIns="84913" rIns="169825" bIns="84913"/>
          <a:lstStyle/>
          <a:p>
            <a:pPr defTabSz="4074297">
              <a:spcBef>
                <a:spcPct val="20000"/>
              </a:spcBef>
            </a:pPr>
            <a:r>
              <a:rPr lang="en-US" sz="2128" dirty="0">
                <a:latin typeface="Helvetica" charset="0"/>
                <a:cs typeface="Helvetica" charset="0"/>
              </a:rPr>
              <a:t>4.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5.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6. Reference, </a:t>
            </a:r>
            <a:r>
              <a:rPr lang="en-US" sz="2128" i="1" dirty="0">
                <a:latin typeface="Helvetica" charset="0"/>
                <a:cs typeface="Helvetica" charset="0"/>
              </a:rPr>
              <a:t>Name of reference</a:t>
            </a:r>
            <a:endParaRPr lang="en-US" sz="2128" dirty="0">
              <a:latin typeface="Helvetica" charset="0"/>
              <a:cs typeface="Helvetica" charset="0"/>
            </a:endParaRPr>
          </a:p>
        </p:txBody>
      </p:sp>
      <p:pic>
        <p:nvPicPr>
          <p:cNvPr id="3" name="Picture 2" descr="A close up of a sign&#10;&#10;Description automatically generated">
            <a:extLst>
              <a:ext uri="{FF2B5EF4-FFF2-40B4-BE49-F238E27FC236}">
                <a16:creationId xmlns:a16="http://schemas.microsoft.com/office/drawing/2014/main" id="{6583E8D4-4281-3EAC-3161-891818A7DC8C}"/>
              </a:ext>
            </a:extLst>
          </p:cNvPr>
          <p:cNvPicPr>
            <a:picLocks noChangeAspect="1"/>
          </p:cNvPicPr>
          <p:nvPr/>
        </p:nvPicPr>
        <p:blipFill>
          <a:blip r:embed="rId18"/>
          <a:stretch>
            <a:fillRect/>
          </a:stretch>
        </p:blipFill>
        <p:spPr>
          <a:xfrm>
            <a:off x="1325388" y="1280307"/>
            <a:ext cx="6909106" cy="1329449"/>
          </a:xfrm>
          <a:prstGeom prst="rect">
            <a:avLst/>
          </a:prstGeom>
        </p:spPr>
      </p:pic>
    </p:spTree>
    <p:extLst>
      <p:ext uri="{BB962C8B-B14F-4D97-AF65-F5344CB8AC3E}">
        <p14:creationId xmlns:p14="http://schemas.microsoft.com/office/powerpoint/2010/main" val="273546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417</Words>
  <Application>Microsoft Office PowerPoint</Application>
  <PresentationFormat>Custom</PresentationFormat>
  <Paragraphs>35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Helvetica</vt:lpstr>
      <vt:lpstr>Wingdings</vt:lpstr>
      <vt:lpstr>Office Theme</vt:lpstr>
      <vt:lpstr>Microsoft Excel Chart</vt:lpstr>
      <vt:lpstr>PowerPoint Presentation</vt:lpstr>
    </vt:vector>
  </TitlesOfParts>
  <Company>SPIE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Escher</dc:creator>
  <cp:lastModifiedBy>Rob Whitner</cp:lastModifiedBy>
  <cp:revision>11</cp:revision>
  <dcterms:created xsi:type="dcterms:W3CDTF">2016-03-21T16:06:53Z</dcterms:created>
  <dcterms:modified xsi:type="dcterms:W3CDTF">2024-05-15T19:34:51Z</dcterms:modified>
</cp:coreProperties>
</file>